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9" r:id="rId41"/>
    <p:sldId id="300" r:id="rId42"/>
    <p:sldId id="301" r:id="rId43"/>
    <p:sldId id="302" r:id="rId44"/>
    <p:sldId id="303" r:id="rId45"/>
    <p:sldId id="304" r:id="rId46"/>
    <p:sldId id="307" r:id="rId47"/>
    <p:sldId id="308" r:id="rId48"/>
    <p:sldId id="309" r:id="rId49"/>
    <p:sldId id="310" r:id="rId50"/>
    <p:sldId id="314" r:id="rId51"/>
    <p:sldId id="315" r:id="rId52"/>
    <p:sldId id="316" r:id="rId53"/>
    <p:sldId id="319" r:id="rId5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902" y="2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12192000" y="0"/>
                </a:move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2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00800"/>
            <a:ext cx="12192635" cy="457200"/>
          </a:xfrm>
          <a:custGeom>
            <a:avLst/>
            <a:gdLst/>
            <a:ahLst/>
            <a:cxnLst/>
            <a:rect l="l" t="t" r="r" b="b"/>
            <a:pathLst>
              <a:path w="12192635" h="457200">
                <a:moveTo>
                  <a:pt x="0" y="0"/>
                </a:moveTo>
                <a:lnTo>
                  <a:pt x="12192006" y="0"/>
                </a:lnTo>
                <a:lnTo>
                  <a:pt x="12192006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D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5636" y="317498"/>
            <a:ext cx="11320726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9769" y="1122170"/>
            <a:ext cx="5510530" cy="1508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fld id="{81D60167-4931-47E6-BA6A-407CBD079E47}" type="slidenum">
              <a:rPr spc="-50" dirty="0"/>
              <a:t>1</a:t>
            </a:fld>
            <a:endParaRPr spc="-5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647E3F-58F2-0D60-E3CA-89FE1649F192}"/>
              </a:ext>
            </a:extLst>
          </p:cNvPr>
          <p:cNvSpPr txBox="1"/>
          <p:nvPr/>
        </p:nvSpPr>
        <p:spPr>
          <a:xfrm>
            <a:off x="3063656" y="2362200"/>
            <a:ext cx="610299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4400" dirty="0" err="1"/>
              <a:t>Lecture</a:t>
            </a:r>
            <a:r>
              <a:rPr lang="tr-TR" sz="4400" spc="-160" dirty="0"/>
              <a:t> </a:t>
            </a:r>
            <a:r>
              <a:rPr lang="tr-TR" sz="4400" spc="-25" dirty="0"/>
              <a:t>6:                      </a:t>
            </a:r>
          </a:p>
          <a:p>
            <a:pPr algn="ctr"/>
            <a:r>
              <a:rPr lang="tr-TR" sz="4400" spc="-20" dirty="0" err="1"/>
              <a:t>Segmentation</a:t>
            </a:r>
            <a:endParaRPr lang="tr-TR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Semantic</a:t>
            </a:r>
            <a:r>
              <a:rPr sz="4000" spc="-105" dirty="0"/>
              <a:t> </a:t>
            </a:r>
            <a:r>
              <a:rPr sz="4000" spc="-10" dirty="0"/>
              <a:t>Segmentation:</a:t>
            </a:r>
            <a:r>
              <a:rPr sz="4000" spc="-100" dirty="0"/>
              <a:t> </a:t>
            </a:r>
            <a:r>
              <a:rPr sz="4000" dirty="0"/>
              <a:t>Fully</a:t>
            </a:r>
            <a:r>
              <a:rPr sz="4000" spc="-105" dirty="0"/>
              <a:t> </a:t>
            </a:r>
            <a:r>
              <a:rPr sz="4000" spc="-10" dirty="0"/>
              <a:t>Convolutional</a:t>
            </a:r>
            <a:r>
              <a:rPr sz="4000" spc="-95" dirty="0"/>
              <a:t> </a:t>
            </a:r>
            <a:r>
              <a:rPr sz="4000" spc="-10" dirty="0"/>
              <a:t>Network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3202533" y="2481656"/>
            <a:ext cx="5303520" cy="2043430"/>
            <a:chOff x="3202533" y="2481656"/>
            <a:chExt cx="5303520" cy="2043430"/>
          </a:xfrm>
        </p:grpSpPr>
        <p:sp>
          <p:nvSpPr>
            <p:cNvPr id="4" name="object 4"/>
            <p:cNvSpPr/>
            <p:nvPr/>
          </p:nvSpPr>
          <p:spPr>
            <a:xfrm>
              <a:off x="3207296" y="2895676"/>
              <a:ext cx="110489" cy="1624330"/>
            </a:xfrm>
            <a:custGeom>
              <a:avLst/>
              <a:gdLst/>
              <a:ahLst/>
              <a:cxnLst/>
              <a:rect l="l" t="t" r="r" b="b"/>
              <a:pathLst>
                <a:path w="110489" h="1624329">
                  <a:moveTo>
                    <a:pt x="110210" y="0"/>
                  </a:moveTo>
                  <a:lnTo>
                    <a:pt x="0" y="0"/>
                  </a:lnTo>
                  <a:lnTo>
                    <a:pt x="0" y="1624215"/>
                  </a:lnTo>
                  <a:lnTo>
                    <a:pt x="110210" y="1624215"/>
                  </a:lnTo>
                  <a:lnTo>
                    <a:pt x="110210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17506" y="2486418"/>
              <a:ext cx="409575" cy="2033905"/>
            </a:xfrm>
            <a:custGeom>
              <a:avLst/>
              <a:gdLst/>
              <a:ahLst/>
              <a:cxnLst/>
              <a:rect l="l" t="t" r="r" b="b"/>
              <a:pathLst>
                <a:path w="409575" h="2033904">
                  <a:moveTo>
                    <a:pt x="409257" y="0"/>
                  </a:moveTo>
                  <a:lnTo>
                    <a:pt x="0" y="409257"/>
                  </a:lnTo>
                  <a:lnTo>
                    <a:pt x="0" y="2033473"/>
                  </a:lnTo>
                  <a:lnTo>
                    <a:pt x="409257" y="1624202"/>
                  </a:lnTo>
                  <a:lnTo>
                    <a:pt x="409257" y="0"/>
                  </a:lnTo>
                  <a:close/>
                </a:path>
              </a:pathLst>
            </a:custGeom>
            <a:solidFill>
              <a:srgbClr val="B9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07296" y="2486418"/>
              <a:ext cx="520065" cy="409575"/>
            </a:xfrm>
            <a:custGeom>
              <a:avLst/>
              <a:gdLst/>
              <a:ahLst/>
              <a:cxnLst/>
              <a:rect l="l" t="t" r="r" b="b"/>
              <a:pathLst>
                <a:path w="520064" h="409575">
                  <a:moveTo>
                    <a:pt x="519468" y="0"/>
                  </a:moveTo>
                  <a:lnTo>
                    <a:pt x="409257" y="0"/>
                  </a:lnTo>
                  <a:lnTo>
                    <a:pt x="0" y="409257"/>
                  </a:lnTo>
                  <a:lnTo>
                    <a:pt x="110210" y="409257"/>
                  </a:lnTo>
                  <a:lnTo>
                    <a:pt x="519468" y="0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07296" y="2486418"/>
              <a:ext cx="520065" cy="2033905"/>
            </a:xfrm>
            <a:custGeom>
              <a:avLst/>
              <a:gdLst/>
              <a:ahLst/>
              <a:cxnLst/>
              <a:rect l="l" t="t" r="r" b="b"/>
              <a:pathLst>
                <a:path w="520064" h="2033904">
                  <a:moveTo>
                    <a:pt x="0" y="409260"/>
                  </a:moveTo>
                  <a:lnTo>
                    <a:pt x="409261" y="0"/>
                  </a:lnTo>
                  <a:lnTo>
                    <a:pt x="519465" y="0"/>
                  </a:lnTo>
                  <a:lnTo>
                    <a:pt x="519465" y="1624210"/>
                  </a:lnTo>
                  <a:lnTo>
                    <a:pt x="110204" y="2033471"/>
                  </a:lnTo>
                  <a:lnTo>
                    <a:pt x="0" y="2033471"/>
                  </a:lnTo>
                  <a:lnTo>
                    <a:pt x="0" y="409260"/>
                  </a:lnTo>
                  <a:close/>
                </a:path>
                <a:path w="520064" h="2033904">
                  <a:moveTo>
                    <a:pt x="0" y="409260"/>
                  </a:moveTo>
                  <a:lnTo>
                    <a:pt x="110204" y="409260"/>
                  </a:lnTo>
                  <a:lnTo>
                    <a:pt x="519465" y="0"/>
                  </a:lnTo>
                </a:path>
                <a:path w="520064" h="2033904">
                  <a:moveTo>
                    <a:pt x="110204" y="409260"/>
                  </a:moveTo>
                  <a:lnTo>
                    <a:pt x="110204" y="2033471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10445" y="2895676"/>
              <a:ext cx="110489" cy="1624330"/>
            </a:xfrm>
            <a:custGeom>
              <a:avLst/>
              <a:gdLst/>
              <a:ahLst/>
              <a:cxnLst/>
              <a:rect l="l" t="t" r="r" b="b"/>
              <a:pathLst>
                <a:path w="110489" h="1624329">
                  <a:moveTo>
                    <a:pt x="110197" y="0"/>
                  </a:moveTo>
                  <a:lnTo>
                    <a:pt x="0" y="0"/>
                  </a:lnTo>
                  <a:lnTo>
                    <a:pt x="0" y="1624215"/>
                  </a:lnTo>
                  <a:lnTo>
                    <a:pt x="110197" y="1624215"/>
                  </a:lnTo>
                  <a:lnTo>
                    <a:pt x="110197" y="0"/>
                  </a:lnTo>
                  <a:close/>
                </a:path>
              </a:pathLst>
            </a:custGeom>
            <a:solidFill>
              <a:srgbClr val="F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20643" y="2486418"/>
              <a:ext cx="409575" cy="2033905"/>
            </a:xfrm>
            <a:custGeom>
              <a:avLst/>
              <a:gdLst/>
              <a:ahLst/>
              <a:cxnLst/>
              <a:rect l="l" t="t" r="r" b="b"/>
              <a:pathLst>
                <a:path w="409575" h="2033904">
                  <a:moveTo>
                    <a:pt x="409270" y="0"/>
                  </a:moveTo>
                  <a:lnTo>
                    <a:pt x="0" y="409257"/>
                  </a:lnTo>
                  <a:lnTo>
                    <a:pt x="0" y="2033473"/>
                  </a:lnTo>
                  <a:lnTo>
                    <a:pt x="409270" y="1624202"/>
                  </a:lnTo>
                  <a:lnTo>
                    <a:pt x="409270" y="0"/>
                  </a:lnTo>
                  <a:close/>
                </a:path>
              </a:pathLst>
            </a:custGeom>
            <a:solidFill>
              <a:srgbClr val="C4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10445" y="2486418"/>
              <a:ext cx="520065" cy="409575"/>
            </a:xfrm>
            <a:custGeom>
              <a:avLst/>
              <a:gdLst/>
              <a:ahLst/>
              <a:cxnLst/>
              <a:rect l="l" t="t" r="r" b="b"/>
              <a:pathLst>
                <a:path w="520064" h="409575">
                  <a:moveTo>
                    <a:pt x="519468" y="0"/>
                  </a:moveTo>
                  <a:lnTo>
                    <a:pt x="409257" y="0"/>
                  </a:lnTo>
                  <a:lnTo>
                    <a:pt x="0" y="409257"/>
                  </a:lnTo>
                  <a:lnTo>
                    <a:pt x="110197" y="409257"/>
                  </a:lnTo>
                  <a:lnTo>
                    <a:pt x="519468" y="0"/>
                  </a:lnTo>
                  <a:close/>
                </a:path>
              </a:pathLst>
            </a:custGeom>
            <a:solidFill>
              <a:srgbClr val="F6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10445" y="2486418"/>
              <a:ext cx="520065" cy="2033905"/>
            </a:xfrm>
            <a:custGeom>
              <a:avLst/>
              <a:gdLst/>
              <a:ahLst/>
              <a:cxnLst/>
              <a:rect l="l" t="t" r="r" b="b"/>
              <a:pathLst>
                <a:path w="520064" h="2033904">
                  <a:moveTo>
                    <a:pt x="0" y="409260"/>
                  </a:moveTo>
                  <a:lnTo>
                    <a:pt x="409261" y="0"/>
                  </a:lnTo>
                  <a:lnTo>
                    <a:pt x="519465" y="0"/>
                  </a:lnTo>
                  <a:lnTo>
                    <a:pt x="519465" y="1624210"/>
                  </a:lnTo>
                  <a:lnTo>
                    <a:pt x="110204" y="2033471"/>
                  </a:lnTo>
                  <a:lnTo>
                    <a:pt x="0" y="2033471"/>
                  </a:lnTo>
                  <a:lnTo>
                    <a:pt x="0" y="409260"/>
                  </a:lnTo>
                  <a:close/>
                </a:path>
                <a:path w="520064" h="2033904">
                  <a:moveTo>
                    <a:pt x="0" y="409260"/>
                  </a:moveTo>
                  <a:lnTo>
                    <a:pt x="110204" y="409260"/>
                  </a:lnTo>
                  <a:lnTo>
                    <a:pt x="519465" y="0"/>
                  </a:lnTo>
                </a:path>
                <a:path w="520064" h="2033904">
                  <a:moveTo>
                    <a:pt x="110204" y="409260"/>
                  </a:moveTo>
                  <a:lnTo>
                    <a:pt x="110204" y="2033471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73779" y="3297237"/>
              <a:ext cx="330835" cy="828675"/>
            </a:xfrm>
            <a:custGeom>
              <a:avLst/>
              <a:gdLst/>
              <a:ahLst/>
              <a:cxnLst/>
              <a:rect l="l" t="t" r="r" b="b"/>
              <a:pathLst>
                <a:path w="330835" h="828675">
                  <a:moveTo>
                    <a:pt x="330276" y="0"/>
                  </a:moveTo>
                  <a:lnTo>
                    <a:pt x="0" y="0"/>
                  </a:lnTo>
                  <a:lnTo>
                    <a:pt x="0" y="828548"/>
                  </a:lnTo>
                  <a:lnTo>
                    <a:pt x="330276" y="828548"/>
                  </a:lnTo>
                  <a:lnTo>
                    <a:pt x="330276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04055" y="2982887"/>
              <a:ext cx="314960" cy="1143000"/>
            </a:xfrm>
            <a:custGeom>
              <a:avLst/>
              <a:gdLst/>
              <a:ahLst/>
              <a:cxnLst/>
              <a:rect l="l" t="t" r="r" b="b"/>
              <a:pathLst>
                <a:path w="314960" h="1143000">
                  <a:moveTo>
                    <a:pt x="314350" y="0"/>
                  </a:moveTo>
                  <a:lnTo>
                    <a:pt x="0" y="314350"/>
                  </a:lnTo>
                  <a:lnTo>
                    <a:pt x="0" y="1142898"/>
                  </a:lnTo>
                  <a:lnTo>
                    <a:pt x="314350" y="828548"/>
                  </a:lnTo>
                  <a:lnTo>
                    <a:pt x="314350" y="0"/>
                  </a:lnTo>
                  <a:close/>
                </a:path>
              </a:pathLst>
            </a:custGeom>
            <a:solidFill>
              <a:srgbClr val="B9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73779" y="2982887"/>
              <a:ext cx="645160" cy="314960"/>
            </a:xfrm>
            <a:custGeom>
              <a:avLst/>
              <a:gdLst/>
              <a:ahLst/>
              <a:cxnLst/>
              <a:rect l="l" t="t" r="r" b="b"/>
              <a:pathLst>
                <a:path w="645160" h="314960">
                  <a:moveTo>
                    <a:pt x="644626" y="0"/>
                  </a:moveTo>
                  <a:lnTo>
                    <a:pt x="314350" y="0"/>
                  </a:lnTo>
                  <a:lnTo>
                    <a:pt x="0" y="314350"/>
                  </a:lnTo>
                  <a:lnTo>
                    <a:pt x="330276" y="314350"/>
                  </a:lnTo>
                  <a:lnTo>
                    <a:pt x="644626" y="0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73779" y="2982887"/>
              <a:ext cx="645160" cy="1143000"/>
            </a:xfrm>
            <a:custGeom>
              <a:avLst/>
              <a:gdLst/>
              <a:ahLst/>
              <a:cxnLst/>
              <a:rect l="l" t="t" r="r" b="b"/>
              <a:pathLst>
                <a:path w="645160" h="1143000">
                  <a:moveTo>
                    <a:pt x="0" y="314348"/>
                  </a:moveTo>
                  <a:lnTo>
                    <a:pt x="314349" y="0"/>
                  </a:lnTo>
                  <a:lnTo>
                    <a:pt x="644632" y="0"/>
                  </a:lnTo>
                  <a:lnTo>
                    <a:pt x="644632" y="828554"/>
                  </a:lnTo>
                  <a:lnTo>
                    <a:pt x="330284" y="1142900"/>
                  </a:lnTo>
                  <a:lnTo>
                    <a:pt x="0" y="1142900"/>
                  </a:lnTo>
                  <a:lnTo>
                    <a:pt x="0" y="314348"/>
                  </a:lnTo>
                  <a:close/>
                </a:path>
                <a:path w="645160" h="1143000">
                  <a:moveTo>
                    <a:pt x="0" y="314348"/>
                  </a:moveTo>
                  <a:lnTo>
                    <a:pt x="330284" y="314348"/>
                  </a:lnTo>
                  <a:lnTo>
                    <a:pt x="644632" y="0"/>
                  </a:lnTo>
                </a:path>
                <a:path w="645160" h="1143000">
                  <a:moveTo>
                    <a:pt x="330284" y="314348"/>
                  </a:moveTo>
                  <a:lnTo>
                    <a:pt x="330284" y="1142900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80065" y="3297237"/>
              <a:ext cx="330835" cy="828675"/>
            </a:xfrm>
            <a:custGeom>
              <a:avLst/>
              <a:gdLst/>
              <a:ahLst/>
              <a:cxnLst/>
              <a:rect l="l" t="t" r="r" b="b"/>
              <a:pathLst>
                <a:path w="330835" h="828675">
                  <a:moveTo>
                    <a:pt x="330288" y="0"/>
                  </a:moveTo>
                  <a:lnTo>
                    <a:pt x="0" y="0"/>
                  </a:lnTo>
                  <a:lnTo>
                    <a:pt x="0" y="828548"/>
                  </a:lnTo>
                  <a:lnTo>
                    <a:pt x="330288" y="828548"/>
                  </a:lnTo>
                  <a:lnTo>
                    <a:pt x="33028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10354" y="2982887"/>
              <a:ext cx="314960" cy="1143000"/>
            </a:xfrm>
            <a:custGeom>
              <a:avLst/>
              <a:gdLst/>
              <a:ahLst/>
              <a:cxnLst/>
              <a:rect l="l" t="t" r="r" b="b"/>
              <a:pathLst>
                <a:path w="314960" h="1143000">
                  <a:moveTo>
                    <a:pt x="314350" y="0"/>
                  </a:moveTo>
                  <a:lnTo>
                    <a:pt x="0" y="314350"/>
                  </a:lnTo>
                  <a:lnTo>
                    <a:pt x="0" y="1142898"/>
                  </a:lnTo>
                  <a:lnTo>
                    <a:pt x="314350" y="828548"/>
                  </a:lnTo>
                  <a:lnTo>
                    <a:pt x="314350" y="0"/>
                  </a:lnTo>
                  <a:close/>
                </a:path>
              </a:pathLst>
            </a:custGeom>
            <a:solidFill>
              <a:srgbClr val="B9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80065" y="2982887"/>
              <a:ext cx="645160" cy="314960"/>
            </a:xfrm>
            <a:custGeom>
              <a:avLst/>
              <a:gdLst/>
              <a:ahLst/>
              <a:cxnLst/>
              <a:rect l="l" t="t" r="r" b="b"/>
              <a:pathLst>
                <a:path w="645160" h="314960">
                  <a:moveTo>
                    <a:pt x="644639" y="0"/>
                  </a:moveTo>
                  <a:lnTo>
                    <a:pt x="314350" y="0"/>
                  </a:lnTo>
                  <a:lnTo>
                    <a:pt x="0" y="314350"/>
                  </a:lnTo>
                  <a:lnTo>
                    <a:pt x="330288" y="314350"/>
                  </a:lnTo>
                  <a:lnTo>
                    <a:pt x="644639" y="0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80065" y="2982887"/>
              <a:ext cx="645160" cy="1143000"/>
            </a:xfrm>
            <a:custGeom>
              <a:avLst/>
              <a:gdLst/>
              <a:ahLst/>
              <a:cxnLst/>
              <a:rect l="l" t="t" r="r" b="b"/>
              <a:pathLst>
                <a:path w="645160" h="1143000">
                  <a:moveTo>
                    <a:pt x="0" y="314348"/>
                  </a:moveTo>
                  <a:lnTo>
                    <a:pt x="314349" y="0"/>
                  </a:lnTo>
                  <a:lnTo>
                    <a:pt x="644632" y="0"/>
                  </a:lnTo>
                  <a:lnTo>
                    <a:pt x="644632" y="828554"/>
                  </a:lnTo>
                  <a:lnTo>
                    <a:pt x="330284" y="1142900"/>
                  </a:lnTo>
                  <a:lnTo>
                    <a:pt x="0" y="1142900"/>
                  </a:lnTo>
                  <a:lnTo>
                    <a:pt x="0" y="314348"/>
                  </a:lnTo>
                  <a:close/>
                </a:path>
                <a:path w="645160" h="1143000">
                  <a:moveTo>
                    <a:pt x="0" y="314348"/>
                  </a:moveTo>
                  <a:lnTo>
                    <a:pt x="330284" y="314348"/>
                  </a:lnTo>
                  <a:lnTo>
                    <a:pt x="644632" y="0"/>
                  </a:lnTo>
                </a:path>
                <a:path w="645160" h="1143000">
                  <a:moveTo>
                    <a:pt x="330284" y="314348"/>
                  </a:moveTo>
                  <a:lnTo>
                    <a:pt x="330284" y="1142900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86363" y="3297237"/>
              <a:ext cx="330835" cy="828675"/>
            </a:xfrm>
            <a:custGeom>
              <a:avLst/>
              <a:gdLst/>
              <a:ahLst/>
              <a:cxnLst/>
              <a:rect l="l" t="t" r="r" b="b"/>
              <a:pathLst>
                <a:path w="330835" h="828675">
                  <a:moveTo>
                    <a:pt x="330288" y="0"/>
                  </a:moveTo>
                  <a:lnTo>
                    <a:pt x="0" y="0"/>
                  </a:lnTo>
                  <a:lnTo>
                    <a:pt x="0" y="828548"/>
                  </a:lnTo>
                  <a:lnTo>
                    <a:pt x="330288" y="828548"/>
                  </a:lnTo>
                  <a:lnTo>
                    <a:pt x="330288" y="0"/>
                  </a:lnTo>
                  <a:close/>
                </a:path>
              </a:pathLst>
            </a:custGeom>
            <a:solidFill>
              <a:srgbClr val="F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16652" y="2982887"/>
              <a:ext cx="314960" cy="1143000"/>
            </a:xfrm>
            <a:custGeom>
              <a:avLst/>
              <a:gdLst/>
              <a:ahLst/>
              <a:cxnLst/>
              <a:rect l="l" t="t" r="r" b="b"/>
              <a:pathLst>
                <a:path w="314960" h="1143000">
                  <a:moveTo>
                    <a:pt x="314337" y="0"/>
                  </a:moveTo>
                  <a:lnTo>
                    <a:pt x="0" y="314350"/>
                  </a:lnTo>
                  <a:lnTo>
                    <a:pt x="0" y="1142898"/>
                  </a:lnTo>
                  <a:lnTo>
                    <a:pt x="314337" y="828548"/>
                  </a:lnTo>
                  <a:lnTo>
                    <a:pt x="314337" y="0"/>
                  </a:lnTo>
                  <a:close/>
                </a:path>
              </a:pathLst>
            </a:custGeom>
            <a:solidFill>
              <a:srgbClr val="C4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86363" y="2982887"/>
              <a:ext cx="645160" cy="314960"/>
            </a:xfrm>
            <a:custGeom>
              <a:avLst/>
              <a:gdLst/>
              <a:ahLst/>
              <a:cxnLst/>
              <a:rect l="l" t="t" r="r" b="b"/>
              <a:pathLst>
                <a:path w="645160" h="314960">
                  <a:moveTo>
                    <a:pt x="644626" y="0"/>
                  </a:moveTo>
                  <a:lnTo>
                    <a:pt x="314350" y="0"/>
                  </a:lnTo>
                  <a:lnTo>
                    <a:pt x="0" y="314350"/>
                  </a:lnTo>
                  <a:lnTo>
                    <a:pt x="330288" y="314350"/>
                  </a:lnTo>
                  <a:lnTo>
                    <a:pt x="644626" y="0"/>
                  </a:lnTo>
                  <a:close/>
                </a:path>
              </a:pathLst>
            </a:custGeom>
            <a:solidFill>
              <a:srgbClr val="F6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86363" y="2982887"/>
              <a:ext cx="645160" cy="1143000"/>
            </a:xfrm>
            <a:custGeom>
              <a:avLst/>
              <a:gdLst/>
              <a:ahLst/>
              <a:cxnLst/>
              <a:rect l="l" t="t" r="r" b="b"/>
              <a:pathLst>
                <a:path w="645160" h="1143000">
                  <a:moveTo>
                    <a:pt x="0" y="314348"/>
                  </a:moveTo>
                  <a:lnTo>
                    <a:pt x="314349" y="0"/>
                  </a:lnTo>
                  <a:lnTo>
                    <a:pt x="644632" y="0"/>
                  </a:lnTo>
                  <a:lnTo>
                    <a:pt x="644632" y="828554"/>
                  </a:lnTo>
                  <a:lnTo>
                    <a:pt x="330284" y="1142900"/>
                  </a:lnTo>
                  <a:lnTo>
                    <a:pt x="0" y="1142900"/>
                  </a:lnTo>
                  <a:lnTo>
                    <a:pt x="0" y="314348"/>
                  </a:lnTo>
                  <a:close/>
                </a:path>
                <a:path w="645160" h="1143000">
                  <a:moveTo>
                    <a:pt x="0" y="314348"/>
                  </a:moveTo>
                  <a:lnTo>
                    <a:pt x="330284" y="314348"/>
                  </a:lnTo>
                  <a:lnTo>
                    <a:pt x="644632" y="0"/>
                  </a:lnTo>
                </a:path>
                <a:path w="645160" h="1143000">
                  <a:moveTo>
                    <a:pt x="330284" y="314348"/>
                  </a:moveTo>
                  <a:lnTo>
                    <a:pt x="330284" y="1142900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874844" y="3458324"/>
              <a:ext cx="654685" cy="489584"/>
            </a:xfrm>
            <a:custGeom>
              <a:avLst/>
              <a:gdLst/>
              <a:ahLst/>
              <a:cxnLst/>
              <a:rect l="l" t="t" r="r" b="b"/>
              <a:pathLst>
                <a:path w="654685" h="489585">
                  <a:moveTo>
                    <a:pt x="654176" y="0"/>
                  </a:moveTo>
                  <a:lnTo>
                    <a:pt x="0" y="0"/>
                  </a:lnTo>
                  <a:lnTo>
                    <a:pt x="0" y="489013"/>
                  </a:lnTo>
                  <a:lnTo>
                    <a:pt x="654176" y="489013"/>
                  </a:lnTo>
                  <a:lnTo>
                    <a:pt x="654176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29021" y="3245523"/>
              <a:ext cx="213360" cy="702310"/>
            </a:xfrm>
            <a:custGeom>
              <a:avLst/>
              <a:gdLst/>
              <a:ahLst/>
              <a:cxnLst/>
              <a:rect l="l" t="t" r="r" b="b"/>
              <a:pathLst>
                <a:path w="213360" h="702310">
                  <a:moveTo>
                    <a:pt x="212801" y="0"/>
                  </a:moveTo>
                  <a:lnTo>
                    <a:pt x="0" y="212801"/>
                  </a:lnTo>
                  <a:lnTo>
                    <a:pt x="0" y="701814"/>
                  </a:lnTo>
                  <a:lnTo>
                    <a:pt x="212801" y="489013"/>
                  </a:lnTo>
                  <a:lnTo>
                    <a:pt x="212801" y="0"/>
                  </a:lnTo>
                  <a:close/>
                </a:path>
              </a:pathLst>
            </a:custGeom>
            <a:solidFill>
              <a:srgbClr val="B9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74844" y="3245523"/>
              <a:ext cx="867410" cy="213360"/>
            </a:xfrm>
            <a:custGeom>
              <a:avLst/>
              <a:gdLst/>
              <a:ahLst/>
              <a:cxnLst/>
              <a:rect l="l" t="t" r="r" b="b"/>
              <a:pathLst>
                <a:path w="867410" h="213360">
                  <a:moveTo>
                    <a:pt x="866978" y="0"/>
                  </a:moveTo>
                  <a:lnTo>
                    <a:pt x="212813" y="0"/>
                  </a:lnTo>
                  <a:lnTo>
                    <a:pt x="0" y="212801"/>
                  </a:lnTo>
                  <a:lnTo>
                    <a:pt x="654176" y="212801"/>
                  </a:lnTo>
                  <a:lnTo>
                    <a:pt x="866978" y="0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874844" y="3245523"/>
              <a:ext cx="867410" cy="702310"/>
            </a:xfrm>
            <a:custGeom>
              <a:avLst/>
              <a:gdLst/>
              <a:ahLst/>
              <a:cxnLst/>
              <a:rect l="l" t="t" r="r" b="b"/>
              <a:pathLst>
                <a:path w="867410" h="702310">
                  <a:moveTo>
                    <a:pt x="0" y="212805"/>
                  </a:moveTo>
                  <a:lnTo>
                    <a:pt x="212805" y="0"/>
                  </a:lnTo>
                  <a:lnTo>
                    <a:pt x="866974" y="0"/>
                  </a:lnTo>
                  <a:lnTo>
                    <a:pt x="866974" y="489012"/>
                  </a:lnTo>
                  <a:lnTo>
                    <a:pt x="654169" y="701817"/>
                  </a:lnTo>
                  <a:lnTo>
                    <a:pt x="0" y="701817"/>
                  </a:lnTo>
                  <a:lnTo>
                    <a:pt x="0" y="212805"/>
                  </a:lnTo>
                  <a:close/>
                </a:path>
                <a:path w="867410" h="702310">
                  <a:moveTo>
                    <a:pt x="0" y="212805"/>
                  </a:moveTo>
                  <a:lnTo>
                    <a:pt x="654169" y="212805"/>
                  </a:lnTo>
                  <a:lnTo>
                    <a:pt x="866974" y="0"/>
                  </a:lnTo>
                </a:path>
                <a:path w="867410" h="702310">
                  <a:moveTo>
                    <a:pt x="654169" y="212805"/>
                  </a:moveTo>
                  <a:lnTo>
                    <a:pt x="654169" y="701817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591098" y="3458324"/>
              <a:ext cx="654685" cy="489584"/>
            </a:xfrm>
            <a:custGeom>
              <a:avLst/>
              <a:gdLst/>
              <a:ahLst/>
              <a:cxnLst/>
              <a:rect l="l" t="t" r="r" b="b"/>
              <a:pathLst>
                <a:path w="654685" h="489585">
                  <a:moveTo>
                    <a:pt x="654164" y="0"/>
                  </a:moveTo>
                  <a:lnTo>
                    <a:pt x="0" y="0"/>
                  </a:lnTo>
                  <a:lnTo>
                    <a:pt x="0" y="489013"/>
                  </a:lnTo>
                  <a:lnTo>
                    <a:pt x="654164" y="489013"/>
                  </a:lnTo>
                  <a:lnTo>
                    <a:pt x="654164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45263" y="3245523"/>
              <a:ext cx="213360" cy="702310"/>
            </a:xfrm>
            <a:custGeom>
              <a:avLst/>
              <a:gdLst/>
              <a:ahLst/>
              <a:cxnLst/>
              <a:rect l="l" t="t" r="r" b="b"/>
              <a:pathLst>
                <a:path w="213360" h="702310">
                  <a:moveTo>
                    <a:pt x="212801" y="0"/>
                  </a:moveTo>
                  <a:lnTo>
                    <a:pt x="0" y="212801"/>
                  </a:lnTo>
                  <a:lnTo>
                    <a:pt x="0" y="701814"/>
                  </a:lnTo>
                  <a:lnTo>
                    <a:pt x="212801" y="489013"/>
                  </a:lnTo>
                  <a:lnTo>
                    <a:pt x="212801" y="0"/>
                  </a:lnTo>
                  <a:close/>
                </a:path>
              </a:pathLst>
            </a:custGeom>
            <a:solidFill>
              <a:srgbClr val="B9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91098" y="3245523"/>
              <a:ext cx="867410" cy="213360"/>
            </a:xfrm>
            <a:custGeom>
              <a:avLst/>
              <a:gdLst/>
              <a:ahLst/>
              <a:cxnLst/>
              <a:rect l="l" t="t" r="r" b="b"/>
              <a:pathLst>
                <a:path w="867410" h="213360">
                  <a:moveTo>
                    <a:pt x="866965" y="0"/>
                  </a:moveTo>
                  <a:lnTo>
                    <a:pt x="212801" y="0"/>
                  </a:lnTo>
                  <a:lnTo>
                    <a:pt x="0" y="212801"/>
                  </a:lnTo>
                  <a:lnTo>
                    <a:pt x="654164" y="212801"/>
                  </a:lnTo>
                  <a:lnTo>
                    <a:pt x="866965" y="0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591098" y="3245523"/>
              <a:ext cx="867410" cy="702310"/>
            </a:xfrm>
            <a:custGeom>
              <a:avLst/>
              <a:gdLst/>
              <a:ahLst/>
              <a:cxnLst/>
              <a:rect l="l" t="t" r="r" b="b"/>
              <a:pathLst>
                <a:path w="867410" h="702310">
                  <a:moveTo>
                    <a:pt x="0" y="212805"/>
                  </a:moveTo>
                  <a:lnTo>
                    <a:pt x="212805" y="0"/>
                  </a:lnTo>
                  <a:lnTo>
                    <a:pt x="866974" y="0"/>
                  </a:lnTo>
                  <a:lnTo>
                    <a:pt x="866974" y="489012"/>
                  </a:lnTo>
                  <a:lnTo>
                    <a:pt x="654169" y="701817"/>
                  </a:lnTo>
                  <a:lnTo>
                    <a:pt x="0" y="701817"/>
                  </a:lnTo>
                  <a:lnTo>
                    <a:pt x="0" y="212805"/>
                  </a:lnTo>
                  <a:close/>
                </a:path>
                <a:path w="867410" h="702310">
                  <a:moveTo>
                    <a:pt x="0" y="212805"/>
                  </a:moveTo>
                  <a:lnTo>
                    <a:pt x="654169" y="212805"/>
                  </a:lnTo>
                  <a:lnTo>
                    <a:pt x="866974" y="0"/>
                  </a:lnTo>
                </a:path>
                <a:path w="867410" h="702310">
                  <a:moveTo>
                    <a:pt x="654169" y="212805"/>
                  </a:moveTo>
                  <a:lnTo>
                    <a:pt x="654169" y="701817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416255" y="3297237"/>
              <a:ext cx="330835" cy="828675"/>
            </a:xfrm>
            <a:custGeom>
              <a:avLst/>
              <a:gdLst/>
              <a:ahLst/>
              <a:cxnLst/>
              <a:rect l="l" t="t" r="r" b="b"/>
              <a:pathLst>
                <a:path w="330834" h="828675">
                  <a:moveTo>
                    <a:pt x="330288" y="0"/>
                  </a:moveTo>
                  <a:lnTo>
                    <a:pt x="0" y="0"/>
                  </a:lnTo>
                  <a:lnTo>
                    <a:pt x="0" y="828548"/>
                  </a:lnTo>
                  <a:lnTo>
                    <a:pt x="330288" y="828548"/>
                  </a:lnTo>
                  <a:lnTo>
                    <a:pt x="330288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746544" y="2982887"/>
              <a:ext cx="314960" cy="1143000"/>
            </a:xfrm>
            <a:custGeom>
              <a:avLst/>
              <a:gdLst/>
              <a:ahLst/>
              <a:cxnLst/>
              <a:rect l="l" t="t" r="r" b="b"/>
              <a:pathLst>
                <a:path w="314959" h="1143000">
                  <a:moveTo>
                    <a:pt x="314350" y="0"/>
                  </a:moveTo>
                  <a:lnTo>
                    <a:pt x="0" y="314350"/>
                  </a:lnTo>
                  <a:lnTo>
                    <a:pt x="0" y="1142898"/>
                  </a:lnTo>
                  <a:lnTo>
                    <a:pt x="314350" y="828548"/>
                  </a:lnTo>
                  <a:lnTo>
                    <a:pt x="314350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416255" y="2982887"/>
              <a:ext cx="645160" cy="314960"/>
            </a:xfrm>
            <a:custGeom>
              <a:avLst/>
              <a:gdLst/>
              <a:ahLst/>
              <a:cxnLst/>
              <a:rect l="l" t="t" r="r" b="b"/>
              <a:pathLst>
                <a:path w="645159" h="314960">
                  <a:moveTo>
                    <a:pt x="644639" y="0"/>
                  </a:moveTo>
                  <a:lnTo>
                    <a:pt x="314350" y="0"/>
                  </a:lnTo>
                  <a:lnTo>
                    <a:pt x="0" y="314350"/>
                  </a:lnTo>
                  <a:lnTo>
                    <a:pt x="330288" y="314350"/>
                  </a:lnTo>
                  <a:lnTo>
                    <a:pt x="644639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416255" y="2982887"/>
              <a:ext cx="645160" cy="1143000"/>
            </a:xfrm>
            <a:custGeom>
              <a:avLst/>
              <a:gdLst/>
              <a:ahLst/>
              <a:cxnLst/>
              <a:rect l="l" t="t" r="r" b="b"/>
              <a:pathLst>
                <a:path w="645159" h="1143000">
                  <a:moveTo>
                    <a:pt x="0" y="314348"/>
                  </a:moveTo>
                  <a:lnTo>
                    <a:pt x="314349" y="0"/>
                  </a:lnTo>
                  <a:lnTo>
                    <a:pt x="644632" y="0"/>
                  </a:lnTo>
                  <a:lnTo>
                    <a:pt x="644632" y="828554"/>
                  </a:lnTo>
                  <a:lnTo>
                    <a:pt x="330284" y="1142900"/>
                  </a:lnTo>
                  <a:lnTo>
                    <a:pt x="0" y="1142900"/>
                  </a:lnTo>
                  <a:lnTo>
                    <a:pt x="0" y="314348"/>
                  </a:lnTo>
                  <a:close/>
                </a:path>
                <a:path w="645159" h="1143000">
                  <a:moveTo>
                    <a:pt x="0" y="314348"/>
                  </a:moveTo>
                  <a:lnTo>
                    <a:pt x="330284" y="314348"/>
                  </a:lnTo>
                  <a:lnTo>
                    <a:pt x="644632" y="0"/>
                  </a:lnTo>
                </a:path>
                <a:path w="645159" h="1143000">
                  <a:moveTo>
                    <a:pt x="330284" y="314348"/>
                  </a:moveTo>
                  <a:lnTo>
                    <a:pt x="330284" y="1142900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822554" y="3297237"/>
              <a:ext cx="330835" cy="828675"/>
            </a:xfrm>
            <a:custGeom>
              <a:avLst/>
              <a:gdLst/>
              <a:ahLst/>
              <a:cxnLst/>
              <a:rect l="l" t="t" r="r" b="b"/>
              <a:pathLst>
                <a:path w="330834" h="828675">
                  <a:moveTo>
                    <a:pt x="330288" y="0"/>
                  </a:moveTo>
                  <a:lnTo>
                    <a:pt x="0" y="0"/>
                  </a:lnTo>
                  <a:lnTo>
                    <a:pt x="0" y="828548"/>
                  </a:lnTo>
                  <a:lnTo>
                    <a:pt x="330288" y="828548"/>
                  </a:lnTo>
                  <a:lnTo>
                    <a:pt x="33028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52843" y="2982887"/>
              <a:ext cx="314960" cy="1143000"/>
            </a:xfrm>
            <a:custGeom>
              <a:avLst/>
              <a:gdLst/>
              <a:ahLst/>
              <a:cxnLst/>
              <a:rect l="l" t="t" r="r" b="b"/>
              <a:pathLst>
                <a:path w="314959" h="1143000">
                  <a:moveTo>
                    <a:pt x="314350" y="0"/>
                  </a:moveTo>
                  <a:lnTo>
                    <a:pt x="0" y="314350"/>
                  </a:lnTo>
                  <a:lnTo>
                    <a:pt x="0" y="1142898"/>
                  </a:lnTo>
                  <a:lnTo>
                    <a:pt x="314350" y="828548"/>
                  </a:lnTo>
                  <a:lnTo>
                    <a:pt x="314350" y="0"/>
                  </a:lnTo>
                  <a:close/>
                </a:path>
              </a:pathLst>
            </a:custGeom>
            <a:solidFill>
              <a:srgbClr val="B9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822554" y="2982887"/>
              <a:ext cx="645160" cy="314960"/>
            </a:xfrm>
            <a:custGeom>
              <a:avLst/>
              <a:gdLst/>
              <a:ahLst/>
              <a:cxnLst/>
              <a:rect l="l" t="t" r="r" b="b"/>
              <a:pathLst>
                <a:path w="645159" h="314960">
                  <a:moveTo>
                    <a:pt x="644639" y="0"/>
                  </a:moveTo>
                  <a:lnTo>
                    <a:pt x="314350" y="0"/>
                  </a:lnTo>
                  <a:lnTo>
                    <a:pt x="0" y="314350"/>
                  </a:lnTo>
                  <a:lnTo>
                    <a:pt x="330288" y="314350"/>
                  </a:lnTo>
                  <a:lnTo>
                    <a:pt x="644639" y="0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822554" y="2982887"/>
              <a:ext cx="645160" cy="1143000"/>
            </a:xfrm>
            <a:custGeom>
              <a:avLst/>
              <a:gdLst/>
              <a:ahLst/>
              <a:cxnLst/>
              <a:rect l="l" t="t" r="r" b="b"/>
              <a:pathLst>
                <a:path w="645159" h="1143000">
                  <a:moveTo>
                    <a:pt x="0" y="314348"/>
                  </a:moveTo>
                  <a:lnTo>
                    <a:pt x="314349" y="0"/>
                  </a:lnTo>
                  <a:lnTo>
                    <a:pt x="644632" y="0"/>
                  </a:lnTo>
                  <a:lnTo>
                    <a:pt x="644632" y="828554"/>
                  </a:lnTo>
                  <a:lnTo>
                    <a:pt x="330284" y="1142900"/>
                  </a:lnTo>
                  <a:lnTo>
                    <a:pt x="0" y="1142900"/>
                  </a:lnTo>
                  <a:lnTo>
                    <a:pt x="0" y="314348"/>
                  </a:lnTo>
                  <a:close/>
                </a:path>
                <a:path w="645159" h="1143000">
                  <a:moveTo>
                    <a:pt x="0" y="314348"/>
                  </a:moveTo>
                  <a:lnTo>
                    <a:pt x="330284" y="314348"/>
                  </a:lnTo>
                  <a:lnTo>
                    <a:pt x="644632" y="0"/>
                  </a:lnTo>
                </a:path>
                <a:path w="645159" h="1143000">
                  <a:moveTo>
                    <a:pt x="330284" y="314348"/>
                  </a:moveTo>
                  <a:lnTo>
                    <a:pt x="330284" y="1142900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228852" y="3297237"/>
              <a:ext cx="330835" cy="828675"/>
            </a:xfrm>
            <a:custGeom>
              <a:avLst/>
              <a:gdLst/>
              <a:ahLst/>
              <a:cxnLst/>
              <a:rect l="l" t="t" r="r" b="b"/>
              <a:pathLst>
                <a:path w="330834" h="828675">
                  <a:moveTo>
                    <a:pt x="330276" y="0"/>
                  </a:moveTo>
                  <a:lnTo>
                    <a:pt x="0" y="0"/>
                  </a:lnTo>
                  <a:lnTo>
                    <a:pt x="0" y="828548"/>
                  </a:lnTo>
                  <a:lnTo>
                    <a:pt x="330276" y="828548"/>
                  </a:lnTo>
                  <a:lnTo>
                    <a:pt x="330276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559128" y="2982887"/>
              <a:ext cx="314960" cy="1143000"/>
            </a:xfrm>
            <a:custGeom>
              <a:avLst/>
              <a:gdLst/>
              <a:ahLst/>
              <a:cxnLst/>
              <a:rect l="l" t="t" r="r" b="b"/>
              <a:pathLst>
                <a:path w="314959" h="1143000">
                  <a:moveTo>
                    <a:pt x="314350" y="0"/>
                  </a:moveTo>
                  <a:lnTo>
                    <a:pt x="0" y="314350"/>
                  </a:lnTo>
                  <a:lnTo>
                    <a:pt x="0" y="1142898"/>
                  </a:lnTo>
                  <a:lnTo>
                    <a:pt x="314350" y="828548"/>
                  </a:lnTo>
                  <a:lnTo>
                    <a:pt x="314350" y="0"/>
                  </a:lnTo>
                  <a:close/>
                </a:path>
              </a:pathLst>
            </a:custGeom>
            <a:solidFill>
              <a:srgbClr val="B9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228852" y="2982887"/>
              <a:ext cx="645160" cy="314960"/>
            </a:xfrm>
            <a:custGeom>
              <a:avLst/>
              <a:gdLst/>
              <a:ahLst/>
              <a:cxnLst/>
              <a:rect l="l" t="t" r="r" b="b"/>
              <a:pathLst>
                <a:path w="645159" h="314960">
                  <a:moveTo>
                    <a:pt x="644626" y="0"/>
                  </a:moveTo>
                  <a:lnTo>
                    <a:pt x="314350" y="0"/>
                  </a:lnTo>
                  <a:lnTo>
                    <a:pt x="0" y="314350"/>
                  </a:lnTo>
                  <a:lnTo>
                    <a:pt x="330276" y="314350"/>
                  </a:lnTo>
                  <a:lnTo>
                    <a:pt x="644626" y="0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228852" y="2982887"/>
              <a:ext cx="645160" cy="1143000"/>
            </a:xfrm>
            <a:custGeom>
              <a:avLst/>
              <a:gdLst/>
              <a:ahLst/>
              <a:cxnLst/>
              <a:rect l="l" t="t" r="r" b="b"/>
              <a:pathLst>
                <a:path w="645159" h="1143000">
                  <a:moveTo>
                    <a:pt x="0" y="314348"/>
                  </a:moveTo>
                  <a:lnTo>
                    <a:pt x="314349" y="0"/>
                  </a:lnTo>
                  <a:lnTo>
                    <a:pt x="644632" y="0"/>
                  </a:lnTo>
                  <a:lnTo>
                    <a:pt x="644632" y="828554"/>
                  </a:lnTo>
                  <a:lnTo>
                    <a:pt x="330284" y="1142900"/>
                  </a:lnTo>
                  <a:lnTo>
                    <a:pt x="0" y="1142900"/>
                  </a:lnTo>
                  <a:lnTo>
                    <a:pt x="0" y="314348"/>
                  </a:lnTo>
                  <a:close/>
                </a:path>
                <a:path w="645159" h="1143000">
                  <a:moveTo>
                    <a:pt x="0" y="314348"/>
                  </a:moveTo>
                  <a:lnTo>
                    <a:pt x="330284" y="314348"/>
                  </a:lnTo>
                  <a:lnTo>
                    <a:pt x="644632" y="0"/>
                  </a:lnTo>
                </a:path>
                <a:path w="645159" h="1143000">
                  <a:moveTo>
                    <a:pt x="330284" y="314348"/>
                  </a:moveTo>
                  <a:lnTo>
                    <a:pt x="330284" y="1142900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778102" y="2895676"/>
              <a:ext cx="110489" cy="1624330"/>
            </a:xfrm>
            <a:custGeom>
              <a:avLst/>
              <a:gdLst/>
              <a:ahLst/>
              <a:cxnLst/>
              <a:rect l="l" t="t" r="r" b="b"/>
              <a:pathLst>
                <a:path w="110490" h="1624329">
                  <a:moveTo>
                    <a:pt x="110210" y="0"/>
                  </a:moveTo>
                  <a:lnTo>
                    <a:pt x="0" y="0"/>
                  </a:lnTo>
                  <a:lnTo>
                    <a:pt x="0" y="1624215"/>
                  </a:lnTo>
                  <a:lnTo>
                    <a:pt x="110210" y="1624215"/>
                  </a:lnTo>
                  <a:lnTo>
                    <a:pt x="110210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888313" y="2486418"/>
              <a:ext cx="409575" cy="2033905"/>
            </a:xfrm>
            <a:custGeom>
              <a:avLst/>
              <a:gdLst/>
              <a:ahLst/>
              <a:cxnLst/>
              <a:rect l="l" t="t" r="r" b="b"/>
              <a:pathLst>
                <a:path w="409575" h="2033904">
                  <a:moveTo>
                    <a:pt x="409257" y="0"/>
                  </a:moveTo>
                  <a:lnTo>
                    <a:pt x="0" y="409257"/>
                  </a:lnTo>
                  <a:lnTo>
                    <a:pt x="0" y="2033473"/>
                  </a:lnTo>
                  <a:lnTo>
                    <a:pt x="409257" y="1624202"/>
                  </a:lnTo>
                  <a:lnTo>
                    <a:pt x="409257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778102" y="2486418"/>
              <a:ext cx="520065" cy="409575"/>
            </a:xfrm>
            <a:custGeom>
              <a:avLst/>
              <a:gdLst/>
              <a:ahLst/>
              <a:cxnLst/>
              <a:rect l="l" t="t" r="r" b="b"/>
              <a:pathLst>
                <a:path w="520065" h="409575">
                  <a:moveTo>
                    <a:pt x="519468" y="0"/>
                  </a:moveTo>
                  <a:lnTo>
                    <a:pt x="409270" y="0"/>
                  </a:lnTo>
                  <a:lnTo>
                    <a:pt x="0" y="409257"/>
                  </a:lnTo>
                  <a:lnTo>
                    <a:pt x="110210" y="409257"/>
                  </a:lnTo>
                  <a:lnTo>
                    <a:pt x="519468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778102" y="2486418"/>
              <a:ext cx="520065" cy="2033905"/>
            </a:xfrm>
            <a:custGeom>
              <a:avLst/>
              <a:gdLst/>
              <a:ahLst/>
              <a:cxnLst/>
              <a:rect l="l" t="t" r="r" b="b"/>
              <a:pathLst>
                <a:path w="520065" h="2033904">
                  <a:moveTo>
                    <a:pt x="0" y="409260"/>
                  </a:moveTo>
                  <a:lnTo>
                    <a:pt x="409261" y="0"/>
                  </a:lnTo>
                  <a:lnTo>
                    <a:pt x="519465" y="0"/>
                  </a:lnTo>
                  <a:lnTo>
                    <a:pt x="519465" y="1624210"/>
                  </a:lnTo>
                  <a:lnTo>
                    <a:pt x="110204" y="2033471"/>
                  </a:lnTo>
                  <a:lnTo>
                    <a:pt x="0" y="2033471"/>
                  </a:lnTo>
                  <a:lnTo>
                    <a:pt x="0" y="409260"/>
                  </a:lnTo>
                  <a:close/>
                </a:path>
                <a:path w="520065" h="2033904">
                  <a:moveTo>
                    <a:pt x="0" y="409260"/>
                  </a:moveTo>
                  <a:lnTo>
                    <a:pt x="110204" y="409260"/>
                  </a:lnTo>
                  <a:lnTo>
                    <a:pt x="519465" y="0"/>
                  </a:lnTo>
                </a:path>
                <a:path w="520065" h="2033904">
                  <a:moveTo>
                    <a:pt x="110204" y="409260"/>
                  </a:moveTo>
                  <a:lnTo>
                    <a:pt x="110204" y="2033471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981251" y="2895676"/>
              <a:ext cx="110489" cy="1624330"/>
            </a:xfrm>
            <a:custGeom>
              <a:avLst/>
              <a:gdLst/>
              <a:ahLst/>
              <a:cxnLst/>
              <a:rect l="l" t="t" r="r" b="b"/>
              <a:pathLst>
                <a:path w="110490" h="1624329">
                  <a:moveTo>
                    <a:pt x="110210" y="0"/>
                  </a:moveTo>
                  <a:lnTo>
                    <a:pt x="0" y="0"/>
                  </a:lnTo>
                  <a:lnTo>
                    <a:pt x="0" y="1624215"/>
                  </a:lnTo>
                  <a:lnTo>
                    <a:pt x="110210" y="1624215"/>
                  </a:lnTo>
                  <a:lnTo>
                    <a:pt x="110210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091461" y="2486418"/>
              <a:ext cx="409575" cy="2033905"/>
            </a:xfrm>
            <a:custGeom>
              <a:avLst/>
              <a:gdLst/>
              <a:ahLst/>
              <a:cxnLst/>
              <a:rect l="l" t="t" r="r" b="b"/>
              <a:pathLst>
                <a:path w="409575" h="2033904">
                  <a:moveTo>
                    <a:pt x="409257" y="0"/>
                  </a:moveTo>
                  <a:lnTo>
                    <a:pt x="0" y="409257"/>
                  </a:lnTo>
                  <a:lnTo>
                    <a:pt x="0" y="2033473"/>
                  </a:lnTo>
                  <a:lnTo>
                    <a:pt x="409257" y="1624202"/>
                  </a:lnTo>
                  <a:lnTo>
                    <a:pt x="409257" y="0"/>
                  </a:lnTo>
                  <a:close/>
                </a:path>
              </a:pathLst>
            </a:custGeom>
            <a:solidFill>
              <a:srgbClr val="B9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981251" y="2486418"/>
              <a:ext cx="520065" cy="409575"/>
            </a:xfrm>
            <a:custGeom>
              <a:avLst/>
              <a:gdLst/>
              <a:ahLst/>
              <a:cxnLst/>
              <a:rect l="l" t="t" r="r" b="b"/>
              <a:pathLst>
                <a:path w="520065" h="409575">
                  <a:moveTo>
                    <a:pt x="519468" y="0"/>
                  </a:moveTo>
                  <a:lnTo>
                    <a:pt x="409270" y="0"/>
                  </a:lnTo>
                  <a:lnTo>
                    <a:pt x="0" y="409257"/>
                  </a:lnTo>
                  <a:lnTo>
                    <a:pt x="110210" y="409257"/>
                  </a:lnTo>
                  <a:lnTo>
                    <a:pt x="519468" y="0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981251" y="2486418"/>
              <a:ext cx="520065" cy="2033905"/>
            </a:xfrm>
            <a:custGeom>
              <a:avLst/>
              <a:gdLst/>
              <a:ahLst/>
              <a:cxnLst/>
              <a:rect l="l" t="t" r="r" b="b"/>
              <a:pathLst>
                <a:path w="520065" h="2033904">
                  <a:moveTo>
                    <a:pt x="0" y="409260"/>
                  </a:moveTo>
                  <a:lnTo>
                    <a:pt x="409261" y="0"/>
                  </a:lnTo>
                  <a:lnTo>
                    <a:pt x="519465" y="0"/>
                  </a:lnTo>
                  <a:lnTo>
                    <a:pt x="519465" y="1624210"/>
                  </a:lnTo>
                  <a:lnTo>
                    <a:pt x="110204" y="2033471"/>
                  </a:lnTo>
                  <a:lnTo>
                    <a:pt x="0" y="2033471"/>
                  </a:lnTo>
                  <a:lnTo>
                    <a:pt x="0" y="409260"/>
                  </a:lnTo>
                  <a:close/>
                </a:path>
                <a:path w="520065" h="2033904">
                  <a:moveTo>
                    <a:pt x="0" y="409260"/>
                  </a:moveTo>
                  <a:lnTo>
                    <a:pt x="110204" y="409260"/>
                  </a:lnTo>
                  <a:lnTo>
                    <a:pt x="519465" y="0"/>
                  </a:lnTo>
                </a:path>
                <a:path w="520065" h="2033904">
                  <a:moveTo>
                    <a:pt x="110204" y="409260"/>
                  </a:moveTo>
                  <a:lnTo>
                    <a:pt x="110204" y="2033471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2780334" y="1136396"/>
            <a:ext cx="6889115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Design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network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bunch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convolutional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layers,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with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downsampling</a:t>
            </a:r>
            <a:r>
              <a:rPr sz="24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upsampling</a:t>
            </a:r>
            <a:r>
              <a:rPr sz="2400" b="1" spc="-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inside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network!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468651" y="4598923"/>
            <a:ext cx="188722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 marR="30480" indent="348615">
              <a:lnSpc>
                <a:spcPct val="100800"/>
              </a:lnSpc>
              <a:spcBef>
                <a:spcPts val="75"/>
              </a:spcBef>
            </a:pPr>
            <a:r>
              <a:rPr sz="2400" spc="-20" dirty="0">
                <a:latin typeface="Calibri"/>
                <a:cs typeface="Calibri"/>
              </a:rPr>
              <a:t>High-res:</a:t>
            </a:r>
            <a:r>
              <a:rPr sz="2400" spc="6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baseline="-17361" dirty="0">
                <a:latin typeface="Calibri"/>
                <a:cs typeface="Calibri"/>
              </a:rPr>
              <a:t>1</a:t>
            </a:r>
            <a:r>
              <a:rPr sz="2400" spc="-15" baseline="-1736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H/2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W/2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094867" y="4659883"/>
            <a:ext cx="188722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 marR="30480" indent="348615">
              <a:lnSpc>
                <a:spcPct val="100800"/>
              </a:lnSpc>
              <a:spcBef>
                <a:spcPts val="75"/>
              </a:spcBef>
            </a:pPr>
            <a:r>
              <a:rPr sz="2400" spc="-20" dirty="0">
                <a:latin typeface="Calibri"/>
                <a:cs typeface="Calibri"/>
              </a:rPr>
              <a:t>High-res:</a:t>
            </a:r>
            <a:r>
              <a:rPr sz="2400" spc="6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baseline="-17361" dirty="0">
                <a:latin typeface="Calibri"/>
                <a:cs typeface="Calibri"/>
              </a:rPr>
              <a:t>1</a:t>
            </a:r>
            <a:r>
              <a:rPr sz="2400" spc="-15" baseline="-1736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H/2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W/2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980472" y="2108708"/>
            <a:ext cx="188722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 marR="30480" indent="343535">
              <a:lnSpc>
                <a:spcPct val="100800"/>
              </a:lnSpc>
              <a:spcBef>
                <a:spcPts val="75"/>
              </a:spcBef>
            </a:pPr>
            <a:r>
              <a:rPr sz="2400" spc="-20" dirty="0">
                <a:latin typeface="Calibri"/>
                <a:cs typeface="Calibri"/>
              </a:rPr>
              <a:t>Med-res:</a:t>
            </a:r>
            <a:r>
              <a:rPr sz="2400" spc="6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baseline="-17361" dirty="0">
                <a:latin typeface="Calibri"/>
                <a:cs typeface="Calibri"/>
              </a:rPr>
              <a:t>2</a:t>
            </a:r>
            <a:r>
              <a:rPr sz="2400" spc="-15" baseline="-1736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H/4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W/4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135789" y="2108708"/>
            <a:ext cx="188722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 marR="30480" indent="343535">
              <a:lnSpc>
                <a:spcPct val="100800"/>
              </a:lnSpc>
              <a:spcBef>
                <a:spcPts val="75"/>
              </a:spcBef>
            </a:pPr>
            <a:r>
              <a:rPr sz="2400" spc="-20" dirty="0">
                <a:latin typeface="Calibri"/>
                <a:cs typeface="Calibri"/>
              </a:rPr>
              <a:t>Med-res:</a:t>
            </a:r>
            <a:r>
              <a:rPr sz="2400" spc="6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baseline="-17361" dirty="0">
                <a:latin typeface="Calibri"/>
                <a:cs typeface="Calibri"/>
              </a:rPr>
              <a:t>2</a:t>
            </a:r>
            <a:r>
              <a:rPr sz="2400" spc="-15" baseline="-1736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H/4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W/4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648898" y="4144771"/>
            <a:ext cx="1887220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latin typeface="Calibri"/>
                <a:cs typeface="Calibri"/>
              </a:rPr>
              <a:t>Low-</a:t>
            </a:r>
            <a:r>
              <a:rPr sz="2400" spc="-20" dirty="0">
                <a:latin typeface="Calibri"/>
                <a:cs typeface="Calibri"/>
              </a:rPr>
              <a:t>res: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latin typeface="Calibri"/>
                <a:cs typeface="Calibri"/>
              </a:rPr>
              <a:t>D</a:t>
            </a:r>
            <a:r>
              <a:rPr sz="2400" baseline="-17361" dirty="0">
                <a:latin typeface="Calibri"/>
                <a:cs typeface="Calibri"/>
              </a:rPr>
              <a:t>3</a:t>
            </a:r>
            <a:r>
              <a:rPr sz="2400" spc="-15" baseline="-1736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H/4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W/4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8" name="object 5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984" y="2715767"/>
            <a:ext cx="2395728" cy="1597152"/>
          </a:xfrm>
          <a:prstGeom prst="rect">
            <a:avLst/>
          </a:prstGeom>
        </p:spPr>
      </p:pic>
      <p:sp>
        <p:nvSpPr>
          <p:cNvPr id="59" name="object 59"/>
          <p:cNvSpPr txBox="1"/>
          <p:nvPr/>
        </p:nvSpPr>
        <p:spPr>
          <a:xfrm>
            <a:off x="839350" y="4442966"/>
            <a:ext cx="122428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3360">
              <a:lnSpc>
                <a:spcPct val="100000"/>
              </a:lnSpc>
              <a:spcBef>
                <a:spcPts val="100"/>
              </a:spcBef>
            </a:pPr>
            <a:r>
              <a:rPr sz="2500" spc="-10" dirty="0">
                <a:latin typeface="Calibri"/>
                <a:cs typeface="Calibri"/>
              </a:rPr>
              <a:t>Input:</a:t>
            </a:r>
            <a:r>
              <a:rPr sz="2500" spc="6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3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x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H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x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W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9537852" y="2406942"/>
            <a:ext cx="2580640" cy="1917064"/>
            <a:chOff x="9537852" y="2406942"/>
            <a:chExt cx="2580640" cy="1917064"/>
          </a:xfrm>
        </p:grpSpPr>
        <p:sp>
          <p:nvSpPr>
            <p:cNvPr id="61" name="object 61"/>
            <p:cNvSpPr/>
            <p:nvPr/>
          </p:nvSpPr>
          <p:spPr>
            <a:xfrm>
              <a:off x="9537852" y="2411831"/>
              <a:ext cx="2580640" cy="1902460"/>
            </a:xfrm>
            <a:custGeom>
              <a:avLst/>
              <a:gdLst/>
              <a:ahLst/>
              <a:cxnLst/>
              <a:rect l="l" t="t" r="r" b="b"/>
              <a:pathLst>
                <a:path w="2580640" h="1902460">
                  <a:moveTo>
                    <a:pt x="2580462" y="0"/>
                  </a:moveTo>
                  <a:lnTo>
                    <a:pt x="0" y="0"/>
                  </a:lnTo>
                  <a:lnTo>
                    <a:pt x="0" y="1902180"/>
                  </a:lnTo>
                  <a:lnTo>
                    <a:pt x="2580462" y="1902180"/>
                  </a:lnTo>
                  <a:lnTo>
                    <a:pt x="2580462" y="0"/>
                  </a:lnTo>
                  <a:close/>
                </a:path>
              </a:pathLst>
            </a:custGeom>
            <a:solidFill>
              <a:srgbClr val="3C8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9540392" y="3130626"/>
              <a:ext cx="2573655" cy="1188720"/>
            </a:xfrm>
            <a:custGeom>
              <a:avLst/>
              <a:gdLst/>
              <a:ahLst/>
              <a:cxnLst/>
              <a:rect l="l" t="t" r="r" b="b"/>
              <a:pathLst>
                <a:path w="2573654" h="1188720">
                  <a:moveTo>
                    <a:pt x="0" y="0"/>
                  </a:moveTo>
                  <a:lnTo>
                    <a:pt x="0" y="1188212"/>
                  </a:lnTo>
                  <a:lnTo>
                    <a:pt x="2573451" y="1183322"/>
                  </a:lnTo>
                  <a:lnTo>
                    <a:pt x="2569070" y="303161"/>
                  </a:lnTo>
                  <a:lnTo>
                    <a:pt x="2015731" y="259156"/>
                  </a:lnTo>
                  <a:lnTo>
                    <a:pt x="439153" y="83121"/>
                  </a:lnTo>
                  <a:lnTo>
                    <a:pt x="206400" y="9779"/>
                  </a:lnTo>
                  <a:lnTo>
                    <a:pt x="241528" y="92900"/>
                  </a:lnTo>
                  <a:lnTo>
                    <a:pt x="48310" y="39116"/>
                  </a:lnTo>
                  <a:lnTo>
                    <a:pt x="74650" y="97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A7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544786" y="2406942"/>
              <a:ext cx="2569210" cy="1046480"/>
            </a:xfrm>
            <a:custGeom>
              <a:avLst/>
              <a:gdLst/>
              <a:ahLst/>
              <a:cxnLst/>
              <a:rect l="l" t="t" r="r" b="b"/>
              <a:pathLst>
                <a:path w="2569209" h="1046479">
                  <a:moveTo>
                    <a:pt x="1550212" y="0"/>
                  </a:moveTo>
                  <a:lnTo>
                    <a:pt x="43916" y="0"/>
                  </a:lnTo>
                  <a:lnTo>
                    <a:pt x="52704" y="48894"/>
                  </a:lnTo>
                  <a:lnTo>
                    <a:pt x="0" y="97789"/>
                  </a:lnTo>
                  <a:lnTo>
                    <a:pt x="0" y="987729"/>
                  </a:lnTo>
                  <a:lnTo>
                    <a:pt x="2569057" y="1046403"/>
                  </a:lnTo>
                  <a:lnTo>
                    <a:pt x="2569057" y="596544"/>
                  </a:lnTo>
                  <a:lnTo>
                    <a:pt x="2472448" y="596544"/>
                  </a:lnTo>
                  <a:lnTo>
                    <a:pt x="2406586" y="674776"/>
                  </a:lnTo>
                  <a:lnTo>
                    <a:pt x="2340698" y="625881"/>
                  </a:lnTo>
                  <a:lnTo>
                    <a:pt x="2279218" y="655231"/>
                  </a:lnTo>
                  <a:lnTo>
                    <a:pt x="2239708" y="518312"/>
                  </a:lnTo>
                  <a:lnTo>
                    <a:pt x="2213343" y="586778"/>
                  </a:lnTo>
                  <a:lnTo>
                    <a:pt x="2064042" y="503643"/>
                  </a:lnTo>
                  <a:lnTo>
                    <a:pt x="1862023" y="733463"/>
                  </a:lnTo>
                  <a:lnTo>
                    <a:pt x="1897164" y="606323"/>
                  </a:lnTo>
                  <a:lnTo>
                    <a:pt x="1857628" y="503643"/>
                  </a:lnTo>
                  <a:lnTo>
                    <a:pt x="1813712" y="635660"/>
                  </a:lnTo>
                  <a:lnTo>
                    <a:pt x="1774190" y="513422"/>
                  </a:lnTo>
                  <a:lnTo>
                    <a:pt x="1734667" y="645439"/>
                  </a:lnTo>
                  <a:lnTo>
                    <a:pt x="1739061" y="723684"/>
                  </a:lnTo>
                  <a:lnTo>
                    <a:pt x="1308684" y="567207"/>
                  </a:lnTo>
                  <a:lnTo>
                    <a:pt x="1269149" y="464515"/>
                  </a:lnTo>
                  <a:lnTo>
                    <a:pt x="1440433" y="440067"/>
                  </a:lnTo>
                  <a:lnTo>
                    <a:pt x="1466773" y="332498"/>
                  </a:lnTo>
                  <a:lnTo>
                    <a:pt x="1515084" y="254253"/>
                  </a:lnTo>
                  <a:lnTo>
                    <a:pt x="1602917" y="244487"/>
                  </a:lnTo>
                  <a:lnTo>
                    <a:pt x="1550212" y="132016"/>
                  </a:lnTo>
                  <a:lnTo>
                    <a:pt x="1528254" y="48894"/>
                  </a:lnTo>
                  <a:lnTo>
                    <a:pt x="1550212" y="0"/>
                  </a:lnTo>
                  <a:close/>
                </a:path>
              </a:pathLst>
            </a:custGeom>
            <a:solidFill>
              <a:srgbClr val="C17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843402" y="2421610"/>
              <a:ext cx="1840230" cy="1902460"/>
            </a:xfrm>
            <a:custGeom>
              <a:avLst/>
              <a:gdLst/>
              <a:ahLst/>
              <a:cxnLst/>
              <a:rect l="l" t="t" r="r" b="b"/>
              <a:pathLst>
                <a:path w="1840229" h="1902460">
                  <a:moveTo>
                    <a:pt x="566521" y="0"/>
                  </a:moveTo>
                  <a:lnTo>
                    <a:pt x="425983" y="29337"/>
                  </a:lnTo>
                  <a:lnTo>
                    <a:pt x="346951" y="151587"/>
                  </a:lnTo>
                  <a:lnTo>
                    <a:pt x="307416" y="239585"/>
                  </a:lnTo>
                  <a:lnTo>
                    <a:pt x="171284" y="185800"/>
                  </a:lnTo>
                  <a:lnTo>
                    <a:pt x="57099" y="190703"/>
                  </a:lnTo>
                  <a:lnTo>
                    <a:pt x="0" y="254253"/>
                  </a:lnTo>
                  <a:lnTo>
                    <a:pt x="48323" y="347167"/>
                  </a:lnTo>
                  <a:lnTo>
                    <a:pt x="140538" y="440067"/>
                  </a:lnTo>
                  <a:lnTo>
                    <a:pt x="188836" y="449846"/>
                  </a:lnTo>
                  <a:lnTo>
                    <a:pt x="149326" y="508533"/>
                  </a:lnTo>
                  <a:lnTo>
                    <a:pt x="166890" y="635660"/>
                  </a:lnTo>
                  <a:lnTo>
                    <a:pt x="153708" y="718794"/>
                  </a:lnTo>
                  <a:lnTo>
                    <a:pt x="144932" y="880160"/>
                  </a:lnTo>
                  <a:lnTo>
                    <a:pt x="180073" y="1070851"/>
                  </a:lnTo>
                  <a:lnTo>
                    <a:pt x="237147" y="1134414"/>
                  </a:lnTo>
                  <a:lnTo>
                    <a:pt x="276682" y="1325130"/>
                  </a:lnTo>
                  <a:lnTo>
                    <a:pt x="281063" y="1496275"/>
                  </a:lnTo>
                  <a:lnTo>
                    <a:pt x="285470" y="1628292"/>
                  </a:lnTo>
                  <a:lnTo>
                    <a:pt x="250329" y="1779866"/>
                  </a:lnTo>
                  <a:lnTo>
                    <a:pt x="219582" y="1887435"/>
                  </a:lnTo>
                  <a:lnTo>
                    <a:pt x="364502" y="1897227"/>
                  </a:lnTo>
                  <a:lnTo>
                    <a:pt x="360121" y="1765198"/>
                  </a:lnTo>
                  <a:lnTo>
                    <a:pt x="360121" y="1594053"/>
                  </a:lnTo>
                  <a:lnTo>
                    <a:pt x="412813" y="1608721"/>
                  </a:lnTo>
                  <a:lnTo>
                    <a:pt x="395249" y="1535391"/>
                  </a:lnTo>
                  <a:lnTo>
                    <a:pt x="408431" y="1418031"/>
                  </a:lnTo>
                  <a:lnTo>
                    <a:pt x="390855" y="1286014"/>
                  </a:lnTo>
                  <a:lnTo>
                    <a:pt x="399643" y="1222438"/>
                  </a:lnTo>
                  <a:lnTo>
                    <a:pt x="434771" y="1310462"/>
                  </a:lnTo>
                  <a:lnTo>
                    <a:pt x="443560" y="1432699"/>
                  </a:lnTo>
                  <a:lnTo>
                    <a:pt x="439165" y="1530489"/>
                  </a:lnTo>
                  <a:lnTo>
                    <a:pt x="478688" y="1540268"/>
                  </a:lnTo>
                  <a:lnTo>
                    <a:pt x="531380" y="1520723"/>
                  </a:lnTo>
                  <a:lnTo>
                    <a:pt x="500646" y="1388694"/>
                  </a:lnTo>
                  <a:lnTo>
                    <a:pt x="540169" y="1418031"/>
                  </a:lnTo>
                  <a:lnTo>
                    <a:pt x="623608" y="1276223"/>
                  </a:lnTo>
                  <a:lnTo>
                    <a:pt x="645566" y="1481607"/>
                  </a:lnTo>
                  <a:lnTo>
                    <a:pt x="693877" y="1662518"/>
                  </a:lnTo>
                  <a:lnTo>
                    <a:pt x="724623" y="1902104"/>
                  </a:lnTo>
                  <a:lnTo>
                    <a:pt x="847585" y="1892338"/>
                  </a:lnTo>
                  <a:lnTo>
                    <a:pt x="803655" y="1755419"/>
                  </a:lnTo>
                  <a:lnTo>
                    <a:pt x="777316" y="1642960"/>
                  </a:lnTo>
                  <a:lnTo>
                    <a:pt x="790486" y="1554937"/>
                  </a:lnTo>
                  <a:lnTo>
                    <a:pt x="772934" y="1447368"/>
                  </a:lnTo>
                  <a:lnTo>
                    <a:pt x="777316" y="1202867"/>
                  </a:lnTo>
                  <a:lnTo>
                    <a:pt x="803655" y="1418031"/>
                  </a:lnTo>
                  <a:lnTo>
                    <a:pt x="808062" y="1564728"/>
                  </a:lnTo>
                  <a:lnTo>
                    <a:pt x="869543" y="1550060"/>
                  </a:lnTo>
                  <a:lnTo>
                    <a:pt x="843191" y="1339799"/>
                  </a:lnTo>
                  <a:lnTo>
                    <a:pt x="860755" y="1251775"/>
                  </a:lnTo>
                  <a:lnTo>
                    <a:pt x="847585" y="1193101"/>
                  </a:lnTo>
                  <a:lnTo>
                    <a:pt x="939812" y="1197991"/>
                  </a:lnTo>
                  <a:lnTo>
                    <a:pt x="988110" y="1457147"/>
                  </a:lnTo>
                  <a:lnTo>
                    <a:pt x="992504" y="1520723"/>
                  </a:lnTo>
                  <a:lnTo>
                    <a:pt x="1014463" y="1545158"/>
                  </a:lnTo>
                  <a:lnTo>
                    <a:pt x="1001280" y="1726082"/>
                  </a:lnTo>
                  <a:lnTo>
                    <a:pt x="1018857" y="1789658"/>
                  </a:lnTo>
                  <a:lnTo>
                    <a:pt x="1023251" y="1863001"/>
                  </a:lnTo>
                  <a:lnTo>
                    <a:pt x="1128649" y="1872780"/>
                  </a:lnTo>
                  <a:lnTo>
                    <a:pt x="1106690" y="1755419"/>
                  </a:lnTo>
                  <a:lnTo>
                    <a:pt x="1067168" y="1584274"/>
                  </a:lnTo>
                  <a:lnTo>
                    <a:pt x="1106690" y="1462036"/>
                  </a:lnTo>
                  <a:lnTo>
                    <a:pt x="1067168" y="1276223"/>
                  </a:lnTo>
                  <a:lnTo>
                    <a:pt x="1141818" y="1388694"/>
                  </a:lnTo>
                  <a:lnTo>
                    <a:pt x="1207693" y="1408252"/>
                  </a:lnTo>
                  <a:lnTo>
                    <a:pt x="1256004" y="1334897"/>
                  </a:lnTo>
                  <a:lnTo>
                    <a:pt x="1260386" y="1501152"/>
                  </a:lnTo>
                  <a:lnTo>
                    <a:pt x="1295527" y="1613623"/>
                  </a:lnTo>
                  <a:lnTo>
                    <a:pt x="1313078" y="1784769"/>
                  </a:lnTo>
                  <a:lnTo>
                    <a:pt x="1343825" y="1853222"/>
                  </a:lnTo>
                  <a:lnTo>
                    <a:pt x="1409712" y="1863001"/>
                  </a:lnTo>
                  <a:lnTo>
                    <a:pt x="1427264" y="1799437"/>
                  </a:lnTo>
                  <a:lnTo>
                    <a:pt x="1357007" y="1613623"/>
                  </a:lnTo>
                  <a:lnTo>
                    <a:pt x="1361401" y="1476705"/>
                  </a:lnTo>
                  <a:lnTo>
                    <a:pt x="1365783" y="1271346"/>
                  </a:lnTo>
                  <a:lnTo>
                    <a:pt x="1414094" y="1305560"/>
                  </a:lnTo>
                  <a:lnTo>
                    <a:pt x="1431658" y="1241996"/>
                  </a:lnTo>
                  <a:lnTo>
                    <a:pt x="1629282" y="1325130"/>
                  </a:lnTo>
                  <a:lnTo>
                    <a:pt x="1712722" y="1378915"/>
                  </a:lnTo>
                  <a:lnTo>
                    <a:pt x="1813725" y="1325130"/>
                  </a:lnTo>
                  <a:lnTo>
                    <a:pt x="1831289" y="1271346"/>
                  </a:lnTo>
                  <a:lnTo>
                    <a:pt x="1717116" y="963282"/>
                  </a:lnTo>
                  <a:lnTo>
                    <a:pt x="1739061" y="880160"/>
                  </a:lnTo>
                  <a:lnTo>
                    <a:pt x="1818119" y="860590"/>
                  </a:lnTo>
                  <a:lnTo>
                    <a:pt x="1840077" y="782358"/>
                  </a:lnTo>
                  <a:lnTo>
                    <a:pt x="1752257" y="733463"/>
                  </a:lnTo>
                  <a:lnTo>
                    <a:pt x="1673199" y="743242"/>
                  </a:lnTo>
                  <a:lnTo>
                    <a:pt x="1602930" y="591654"/>
                  </a:lnTo>
                  <a:lnTo>
                    <a:pt x="1453616" y="674776"/>
                  </a:lnTo>
                  <a:lnTo>
                    <a:pt x="1286738" y="576986"/>
                  </a:lnTo>
                  <a:lnTo>
                    <a:pt x="1225257" y="513422"/>
                  </a:lnTo>
                  <a:lnTo>
                    <a:pt x="1119860" y="474306"/>
                  </a:lnTo>
                  <a:lnTo>
                    <a:pt x="992504" y="547649"/>
                  </a:lnTo>
                  <a:lnTo>
                    <a:pt x="882713" y="547649"/>
                  </a:lnTo>
                  <a:lnTo>
                    <a:pt x="755357" y="596544"/>
                  </a:lnTo>
                  <a:lnTo>
                    <a:pt x="759752" y="513422"/>
                  </a:lnTo>
                  <a:lnTo>
                    <a:pt x="860755" y="498754"/>
                  </a:lnTo>
                  <a:lnTo>
                    <a:pt x="1005674" y="361848"/>
                  </a:lnTo>
                  <a:lnTo>
                    <a:pt x="1023251" y="303161"/>
                  </a:lnTo>
                  <a:lnTo>
                    <a:pt x="952982" y="244487"/>
                  </a:lnTo>
                  <a:lnTo>
                    <a:pt x="860755" y="229819"/>
                  </a:lnTo>
                  <a:lnTo>
                    <a:pt x="794892" y="278714"/>
                  </a:lnTo>
                  <a:lnTo>
                    <a:pt x="786104" y="215137"/>
                  </a:lnTo>
                  <a:lnTo>
                    <a:pt x="742187" y="151587"/>
                  </a:lnTo>
                  <a:lnTo>
                    <a:pt x="724623" y="88011"/>
                  </a:lnTo>
                  <a:lnTo>
                    <a:pt x="667524" y="9778"/>
                  </a:lnTo>
                  <a:lnTo>
                    <a:pt x="566521" y="0"/>
                  </a:lnTo>
                  <a:close/>
                </a:path>
              </a:pathLst>
            </a:custGeom>
            <a:solidFill>
              <a:srgbClr val="7D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10066134" y="4674615"/>
            <a:ext cx="154622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5080" indent="-381635">
              <a:lnSpc>
                <a:spcPct val="100000"/>
              </a:lnSpc>
              <a:spcBef>
                <a:spcPts val="100"/>
              </a:spcBef>
            </a:pPr>
            <a:r>
              <a:rPr sz="2500" spc="-10" dirty="0">
                <a:latin typeface="Calibri"/>
                <a:cs typeface="Calibri"/>
              </a:rPr>
              <a:t>Predictions: </a:t>
            </a:r>
            <a:r>
              <a:rPr sz="2500" dirty="0">
                <a:latin typeface="Calibri"/>
                <a:cs typeface="Calibri"/>
              </a:rPr>
              <a:t>H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x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W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0644" y="5983813"/>
            <a:ext cx="5602605" cy="38544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100" spc="-10" dirty="0">
                <a:latin typeface="Calibri"/>
                <a:cs typeface="Calibri"/>
              </a:rPr>
              <a:t>Long,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Shelhamer,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and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Darrell,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“Fully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Convolutional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Networks</a:t>
            </a:r>
            <a:r>
              <a:rPr sz="1100" spc="-10" dirty="0">
                <a:latin typeface="Calibri"/>
                <a:cs typeface="Calibri"/>
              </a:rPr>
              <a:t> for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Semantic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Segmentation”,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CVPR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2015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100" spc="-10" dirty="0">
                <a:latin typeface="Calibri"/>
                <a:cs typeface="Calibri"/>
              </a:rPr>
              <a:t>Noh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et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al,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“Learning Deconvolution Network</a:t>
            </a:r>
            <a:r>
              <a:rPr sz="1100" spc="-10" dirty="0">
                <a:latin typeface="Calibri"/>
                <a:cs typeface="Calibri"/>
              </a:rPr>
              <a:t> for </a:t>
            </a:r>
            <a:r>
              <a:rPr sz="1100" spc="-20" dirty="0">
                <a:latin typeface="Calibri"/>
                <a:cs typeface="Calibri"/>
              </a:rPr>
              <a:t>Semantic Segmentation”,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ICCV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2015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7" name="object 67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68" name="object 68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42</a:t>
            </a:r>
          </a:p>
        </p:txBody>
      </p:sp>
      <p:sp>
        <p:nvSpPr>
          <p:cNvPr id="69" name="object 69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Semantic</a:t>
            </a:r>
            <a:r>
              <a:rPr sz="4000" spc="-105" dirty="0"/>
              <a:t> </a:t>
            </a:r>
            <a:r>
              <a:rPr sz="4000" spc="-10" dirty="0"/>
              <a:t>Segmentation:</a:t>
            </a:r>
            <a:r>
              <a:rPr sz="4000" spc="-100" dirty="0"/>
              <a:t> </a:t>
            </a:r>
            <a:r>
              <a:rPr sz="4000" dirty="0"/>
              <a:t>Fully</a:t>
            </a:r>
            <a:r>
              <a:rPr sz="4000" spc="-105" dirty="0"/>
              <a:t> </a:t>
            </a:r>
            <a:r>
              <a:rPr sz="4000" spc="-10" dirty="0"/>
              <a:t>Convolutional</a:t>
            </a:r>
            <a:r>
              <a:rPr sz="4000" spc="-95" dirty="0"/>
              <a:t> </a:t>
            </a:r>
            <a:r>
              <a:rPr sz="4000" spc="-10" dirty="0"/>
              <a:t>Network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3202533" y="2481656"/>
            <a:ext cx="5303520" cy="2043430"/>
            <a:chOff x="3202533" y="2481656"/>
            <a:chExt cx="5303520" cy="2043430"/>
          </a:xfrm>
        </p:grpSpPr>
        <p:sp>
          <p:nvSpPr>
            <p:cNvPr id="4" name="object 4"/>
            <p:cNvSpPr/>
            <p:nvPr/>
          </p:nvSpPr>
          <p:spPr>
            <a:xfrm>
              <a:off x="3207296" y="2895676"/>
              <a:ext cx="110489" cy="1624330"/>
            </a:xfrm>
            <a:custGeom>
              <a:avLst/>
              <a:gdLst/>
              <a:ahLst/>
              <a:cxnLst/>
              <a:rect l="l" t="t" r="r" b="b"/>
              <a:pathLst>
                <a:path w="110489" h="1624329">
                  <a:moveTo>
                    <a:pt x="110210" y="0"/>
                  </a:moveTo>
                  <a:lnTo>
                    <a:pt x="0" y="0"/>
                  </a:lnTo>
                  <a:lnTo>
                    <a:pt x="0" y="1624215"/>
                  </a:lnTo>
                  <a:lnTo>
                    <a:pt x="110210" y="1624215"/>
                  </a:lnTo>
                  <a:lnTo>
                    <a:pt x="110210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17506" y="2486418"/>
              <a:ext cx="409575" cy="2033905"/>
            </a:xfrm>
            <a:custGeom>
              <a:avLst/>
              <a:gdLst/>
              <a:ahLst/>
              <a:cxnLst/>
              <a:rect l="l" t="t" r="r" b="b"/>
              <a:pathLst>
                <a:path w="409575" h="2033904">
                  <a:moveTo>
                    <a:pt x="409257" y="0"/>
                  </a:moveTo>
                  <a:lnTo>
                    <a:pt x="0" y="409257"/>
                  </a:lnTo>
                  <a:lnTo>
                    <a:pt x="0" y="2033473"/>
                  </a:lnTo>
                  <a:lnTo>
                    <a:pt x="409257" y="1624202"/>
                  </a:lnTo>
                  <a:lnTo>
                    <a:pt x="409257" y="0"/>
                  </a:lnTo>
                  <a:close/>
                </a:path>
              </a:pathLst>
            </a:custGeom>
            <a:solidFill>
              <a:srgbClr val="B9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07296" y="2486418"/>
              <a:ext cx="520065" cy="409575"/>
            </a:xfrm>
            <a:custGeom>
              <a:avLst/>
              <a:gdLst/>
              <a:ahLst/>
              <a:cxnLst/>
              <a:rect l="l" t="t" r="r" b="b"/>
              <a:pathLst>
                <a:path w="520064" h="409575">
                  <a:moveTo>
                    <a:pt x="519468" y="0"/>
                  </a:moveTo>
                  <a:lnTo>
                    <a:pt x="409257" y="0"/>
                  </a:lnTo>
                  <a:lnTo>
                    <a:pt x="0" y="409257"/>
                  </a:lnTo>
                  <a:lnTo>
                    <a:pt x="110210" y="409257"/>
                  </a:lnTo>
                  <a:lnTo>
                    <a:pt x="519468" y="0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07296" y="2486418"/>
              <a:ext cx="520065" cy="2033905"/>
            </a:xfrm>
            <a:custGeom>
              <a:avLst/>
              <a:gdLst/>
              <a:ahLst/>
              <a:cxnLst/>
              <a:rect l="l" t="t" r="r" b="b"/>
              <a:pathLst>
                <a:path w="520064" h="2033904">
                  <a:moveTo>
                    <a:pt x="0" y="409260"/>
                  </a:moveTo>
                  <a:lnTo>
                    <a:pt x="409261" y="0"/>
                  </a:lnTo>
                  <a:lnTo>
                    <a:pt x="519465" y="0"/>
                  </a:lnTo>
                  <a:lnTo>
                    <a:pt x="519465" y="1624210"/>
                  </a:lnTo>
                  <a:lnTo>
                    <a:pt x="110204" y="2033471"/>
                  </a:lnTo>
                  <a:lnTo>
                    <a:pt x="0" y="2033471"/>
                  </a:lnTo>
                  <a:lnTo>
                    <a:pt x="0" y="409260"/>
                  </a:lnTo>
                  <a:close/>
                </a:path>
                <a:path w="520064" h="2033904">
                  <a:moveTo>
                    <a:pt x="0" y="409260"/>
                  </a:moveTo>
                  <a:lnTo>
                    <a:pt x="110204" y="409260"/>
                  </a:lnTo>
                  <a:lnTo>
                    <a:pt x="519465" y="0"/>
                  </a:lnTo>
                </a:path>
                <a:path w="520064" h="2033904">
                  <a:moveTo>
                    <a:pt x="110204" y="409260"/>
                  </a:moveTo>
                  <a:lnTo>
                    <a:pt x="110204" y="2033471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10445" y="2895676"/>
              <a:ext cx="110489" cy="1624330"/>
            </a:xfrm>
            <a:custGeom>
              <a:avLst/>
              <a:gdLst/>
              <a:ahLst/>
              <a:cxnLst/>
              <a:rect l="l" t="t" r="r" b="b"/>
              <a:pathLst>
                <a:path w="110489" h="1624329">
                  <a:moveTo>
                    <a:pt x="110197" y="0"/>
                  </a:moveTo>
                  <a:lnTo>
                    <a:pt x="0" y="0"/>
                  </a:lnTo>
                  <a:lnTo>
                    <a:pt x="0" y="1624215"/>
                  </a:lnTo>
                  <a:lnTo>
                    <a:pt x="110197" y="1624215"/>
                  </a:lnTo>
                  <a:lnTo>
                    <a:pt x="110197" y="0"/>
                  </a:lnTo>
                  <a:close/>
                </a:path>
              </a:pathLst>
            </a:custGeom>
            <a:solidFill>
              <a:srgbClr val="F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20643" y="2486418"/>
              <a:ext cx="409575" cy="2033905"/>
            </a:xfrm>
            <a:custGeom>
              <a:avLst/>
              <a:gdLst/>
              <a:ahLst/>
              <a:cxnLst/>
              <a:rect l="l" t="t" r="r" b="b"/>
              <a:pathLst>
                <a:path w="409575" h="2033904">
                  <a:moveTo>
                    <a:pt x="409270" y="0"/>
                  </a:moveTo>
                  <a:lnTo>
                    <a:pt x="0" y="409257"/>
                  </a:lnTo>
                  <a:lnTo>
                    <a:pt x="0" y="2033473"/>
                  </a:lnTo>
                  <a:lnTo>
                    <a:pt x="409270" y="1624202"/>
                  </a:lnTo>
                  <a:lnTo>
                    <a:pt x="409270" y="0"/>
                  </a:lnTo>
                  <a:close/>
                </a:path>
              </a:pathLst>
            </a:custGeom>
            <a:solidFill>
              <a:srgbClr val="C4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10445" y="2486418"/>
              <a:ext cx="520065" cy="409575"/>
            </a:xfrm>
            <a:custGeom>
              <a:avLst/>
              <a:gdLst/>
              <a:ahLst/>
              <a:cxnLst/>
              <a:rect l="l" t="t" r="r" b="b"/>
              <a:pathLst>
                <a:path w="520064" h="409575">
                  <a:moveTo>
                    <a:pt x="519468" y="0"/>
                  </a:moveTo>
                  <a:lnTo>
                    <a:pt x="409257" y="0"/>
                  </a:lnTo>
                  <a:lnTo>
                    <a:pt x="0" y="409257"/>
                  </a:lnTo>
                  <a:lnTo>
                    <a:pt x="110197" y="409257"/>
                  </a:lnTo>
                  <a:lnTo>
                    <a:pt x="519468" y="0"/>
                  </a:lnTo>
                  <a:close/>
                </a:path>
              </a:pathLst>
            </a:custGeom>
            <a:solidFill>
              <a:srgbClr val="F6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10445" y="2486418"/>
              <a:ext cx="520065" cy="2033905"/>
            </a:xfrm>
            <a:custGeom>
              <a:avLst/>
              <a:gdLst/>
              <a:ahLst/>
              <a:cxnLst/>
              <a:rect l="l" t="t" r="r" b="b"/>
              <a:pathLst>
                <a:path w="520064" h="2033904">
                  <a:moveTo>
                    <a:pt x="0" y="409260"/>
                  </a:moveTo>
                  <a:lnTo>
                    <a:pt x="409261" y="0"/>
                  </a:lnTo>
                  <a:lnTo>
                    <a:pt x="519465" y="0"/>
                  </a:lnTo>
                  <a:lnTo>
                    <a:pt x="519465" y="1624210"/>
                  </a:lnTo>
                  <a:lnTo>
                    <a:pt x="110204" y="2033471"/>
                  </a:lnTo>
                  <a:lnTo>
                    <a:pt x="0" y="2033471"/>
                  </a:lnTo>
                  <a:lnTo>
                    <a:pt x="0" y="409260"/>
                  </a:lnTo>
                  <a:close/>
                </a:path>
                <a:path w="520064" h="2033904">
                  <a:moveTo>
                    <a:pt x="0" y="409260"/>
                  </a:moveTo>
                  <a:lnTo>
                    <a:pt x="110204" y="409260"/>
                  </a:lnTo>
                  <a:lnTo>
                    <a:pt x="519465" y="0"/>
                  </a:lnTo>
                </a:path>
                <a:path w="520064" h="2033904">
                  <a:moveTo>
                    <a:pt x="110204" y="409260"/>
                  </a:moveTo>
                  <a:lnTo>
                    <a:pt x="110204" y="2033471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73779" y="3297237"/>
              <a:ext cx="330835" cy="828675"/>
            </a:xfrm>
            <a:custGeom>
              <a:avLst/>
              <a:gdLst/>
              <a:ahLst/>
              <a:cxnLst/>
              <a:rect l="l" t="t" r="r" b="b"/>
              <a:pathLst>
                <a:path w="330835" h="828675">
                  <a:moveTo>
                    <a:pt x="330276" y="0"/>
                  </a:moveTo>
                  <a:lnTo>
                    <a:pt x="0" y="0"/>
                  </a:lnTo>
                  <a:lnTo>
                    <a:pt x="0" y="828548"/>
                  </a:lnTo>
                  <a:lnTo>
                    <a:pt x="330276" y="828548"/>
                  </a:lnTo>
                  <a:lnTo>
                    <a:pt x="330276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04055" y="2982887"/>
              <a:ext cx="314960" cy="1143000"/>
            </a:xfrm>
            <a:custGeom>
              <a:avLst/>
              <a:gdLst/>
              <a:ahLst/>
              <a:cxnLst/>
              <a:rect l="l" t="t" r="r" b="b"/>
              <a:pathLst>
                <a:path w="314960" h="1143000">
                  <a:moveTo>
                    <a:pt x="314350" y="0"/>
                  </a:moveTo>
                  <a:lnTo>
                    <a:pt x="0" y="314350"/>
                  </a:lnTo>
                  <a:lnTo>
                    <a:pt x="0" y="1142898"/>
                  </a:lnTo>
                  <a:lnTo>
                    <a:pt x="314350" y="828548"/>
                  </a:lnTo>
                  <a:lnTo>
                    <a:pt x="314350" y="0"/>
                  </a:lnTo>
                  <a:close/>
                </a:path>
              </a:pathLst>
            </a:custGeom>
            <a:solidFill>
              <a:srgbClr val="B9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73779" y="2982887"/>
              <a:ext cx="645160" cy="314960"/>
            </a:xfrm>
            <a:custGeom>
              <a:avLst/>
              <a:gdLst/>
              <a:ahLst/>
              <a:cxnLst/>
              <a:rect l="l" t="t" r="r" b="b"/>
              <a:pathLst>
                <a:path w="645160" h="314960">
                  <a:moveTo>
                    <a:pt x="644626" y="0"/>
                  </a:moveTo>
                  <a:lnTo>
                    <a:pt x="314350" y="0"/>
                  </a:lnTo>
                  <a:lnTo>
                    <a:pt x="0" y="314350"/>
                  </a:lnTo>
                  <a:lnTo>
                    <a:pt x="330276" y="314350"/>
                  </a:lnTo>
                  <a:lnTo>
                    <a:pt x="644626" y="0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73779" y="2982887"/>
              <a:ext cx="645160" cy="1143000"/>
            </a:xfrm>
            <a:custGeom>
              <a:avLst/>
              <a:gdLst/>
              <a:ahLst/>
              <a:cxnLst/>
              <a:rect l="l" t="t" r="r" b="b"/>
              <a:pathLst>
                <a:path w="645160" h="1143000">
                  <a:moveTo>
                    <a:pt x="0" y="314348"/>
                  </a:moveTo>
                  <a:lnTo>
                    <a:pt x="314349" y="0"/>
                  </a:lnTo>
                  <a:lnTo>
                    <a:pt x="644632" y="0"/>
                  </a:lnTo>
                  <a:lnTo>
                    <a:pt x="644632" y="828554"/>
                  </a:lnTo>
                  <a:lnTo>
                    <a:pt x="330284" y="1142900"/>
                  </a:lnTo>
                  <a:lnTo>
                    <a:pt x="0" y="1142900"/>
                  </a:lnTo>
                  <a:lnTo>
                    <a:pt x="0" y="314348"/>
                  </a:lnTo>
                  <a:close/>
                </a:path>
                <a:path w="645160" h="1143000">
                  <a:moveTo>
                    <a:pt x="0" y="314348"/>
                  </a:moveTo>
                  <a:lnTo>
                    <a:pt x="330284" y="314348"/>
                  </a:lnTo>
                  <a:lnTo>
                    <a:pt x="644632" y="0"/>
                  </a:lnTo>
                </a:path>
                <a:path w="645160" h="1143000">
                  <a:moveTo>
                    <a:pt x="330284" y="314348"/>
                  </a:moveTo>
                  <a:lnTo>
                    <a:pt x="330284" y="1142900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80065" y="3297237"/>
              <a:ext cx="330835" cy="828675"/>
            </a:xfrm>
            <a:custGeom>
              <a:avLst/>
              <a:gdLst/>
              <a:ahLst/>
              <a:cxnLst/>
              <a:rect l="l" t="t" r="r" b="b"/>
              <a:pathLst>
                <a:path w="330835" h="828675">
                  <a:moveTo>
                    <a:pt x="330288" y="0"/>
                  </a:moveTo>
                  <a:lnTo>
                    <a:pt x="0" y="0"/>
                  </a:lnTo>
                  <a:lnTo>
                    <a:pt x="0" y="828548"/>
                  </a:lnTo>
                  <a:lnTo>
                    <a:pt x="330288" y="828548"/>
                  </a:lnTo>
                  <a:lnTo>
                    <a:pt x="33028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10354" y="2982887"/>
              <a:ext cx="314960" cy="1143000"/>
            </a:xfrm>
            <a:custGeom>
              <a:avLst/>
              <a:gdLst/>
              <a:ahLst/>
              <a:cxnLst/>
              <a:rect l="l" t="t" r="r" b="b"/>
              <a:pathLst>
                <a:path w="314960" h="1143000">
                  <a:moveTo>
                    <a:pt x="314350" y="0"/>
                  </a:moveTo>
                  <a:lnTo>
                    <a:pt x="0" y="314350"/>
                  </a:lnTo>
                  <a:lnTo>
                    <a:pt x="0" y="1142898"/>
                  </a:lnTo>
                  <a:lnTo>
                    <a:pt x="314350" y="828548"/>
                  </a:lnTo>
                  <a:lnTo>
                    <a:pt x="314350" y="0"/>
                  </a:lnTo>
                  <a:close/>
                </a:path>
              </a:pathLst>
            </a:custGeom>
            <a:solidFill>
              <a:srgbClr val="B9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80065" y="2982887"/>
              <a:ext cx="645160" cy="314960"/>
            </a:xfrm>
            <a:custGeom>
              <a:avLst/>
              <a:gdLst/>
              <a:ahLst/>
              <a:cxnLst/>
              <a:rect l="l" t="t" r="r" b="b"/>
              <a:pathLst>
                <a:path w="645160" h="314960">
                  <a:moveTo>
                    <a:pt x="644639" y="0"/>
                  </a:moveTo>
                  <a:lnTo>
                    <a:pt x="314350" y="0"/>
                  </a:lnTo>
                  <a:lnTo>
                    <a:pt x="0" y="314350"/>
                  </a:lnTo>
                  <a:lnTo>
                    <a:pt x="330288" y="314350"/>
                  </a:lnTo>
                  <a:lnTo>
                    <a:pt x="644639" y="0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80065" y="2982887"/>
              <a:ext cx="645160" cy="1143000"/>
            </a:xfrm>
            <a:custGeom>
              <a:avLst/>
              <a:gdLst/>
              <a:ahLst/>
              <a:cxnLst/>
              <a:rect l="l" t="t" r="r" b="b"/>
              <a:pathLst>
                <a:path w="645160" h="1143000">
                  <a:moveTo>
                    <a:pt x="0" y="314348"/>
                  </a:moveTo>
                  <a:lnTo>
                    <a:pt x="314349" y="0"/>
                  </a:lnTo>
                  <a:lnTo>
                    <a:pt x="644632" y="0"/>
                  </a:lnTo>
                  <a:lnTo>
                    <a:pt x="644632" y="828554"/>
                  </a:lnTo>
                  <a:lnTo>
                    <a:pt x="330284" y="1142900"/>
                  </a:lnTo>
                  <a:lnTo>
                    <a:pt x="0" y="1142900"/>
                  </a:lnTo>
                  <a:lnTo>
                    <a:pt x="0" y="314348"/>
                  </a:lnTo>
                  <a:close/>
                </a:path>
                <a:path w="645160" h="1143000">
                  <a:moveTo>
                    <a:pt x="0" y="314348"/>
                  </a:moveTo>
                  <a:lnTo>
                    <a:pt x="330284" y="314348"/>
                  </a:lnTo>
                  <a:lnTo>
                    <a:pt x="644632" y="0"/>
                  </a:lnTo>
                </a:path>
                <a:path w="645160" h="1143000">
                  <a:moveTo>
                    <a:pt x="330284" y="314348"/>
                  </a:moveTo>
                  <a:lnTo>
                    <a:pt x="330284" y="1142900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86363" y="3297237"/>
              <a:ext cx="330835" cy="828675"/>
            </a:xfrm>
            <a:custGeom>
              <a:avLst/>
              <a:gdLst/>
              <a:ahLst/>
              <a:cxnLst/>
              <a:rect l="l" t="t" r="r" b="b"/>
              <a:pathLst>
                <a:path w="330835" h="828675">
                  <a:moveTo>
                    <a:pt x="330288" y="0"/>
                  </a:moveTo>
                  <a:lnTo>
                    <a:pt x="0" y="0"/>
                  </a:lnTo>
                  <a:lnTo>
                    <a:pt x="0" y="828548"/>
                  </a:lnTo>
                  <a:lnTo>
                    <a:pt x="330288" y="828548"/>
                  </a:lnTo>
                  <a:lnTo>
                    <a:pt x="330288" y="0"/>
                  </a:lnTo>
                  <a:close/>
                </a:path>
              </a:pathLst>
            </a:custGeom>
            <a:solidFill>
              <a:srgbClr val="F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16652" y="2982887"/>
              <a:ext cx="314960" cy="1143000"/>
            </a:xfrm>
            <a:custGeom>
              <a:avLst/>
              <a:gdLst/>
              <a:ahLst/>
              <a:cxnLst/>
              <a:rect l="l" t="t" r="r" b="b"/>
              <a:pathLst>
                <a:path w="314960" h="1143000">
                  <a:moveTo>
                    <a:pt x="314337" y="0"/>
                  </a:moveTo>
                  <a:lnTo>
                    <a:pt x="0" y="314350"/>
                  </a:lnTo>
                  <a:lnTo>
                    <a:pt x="0" y="1142898"/>
                  </a:lnTo>
                  <a:lnTo>
                    <a:pt x="314337" y="828548"/>
                  </a:lnTo>
                  <a:lnTo>
                    <a:pt x="314337" y="0"/>
                  </a:lnTo>
                  <a:close/>
                </a:path>
              </a:pathLst>
            </a:custGeom>
            <a:solidFill>
              <a:srgbClr val="C4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86363" y="2982887"/>
              <a:ext cx="645160" cy="314960"/>
            </a:xfrm>
            <a:custGeom>
              <a:avLst/>
              <a:gdLst/>
              <a:ahLst/>
              <a:cxnLst/>
              <a:rect l="l" t="t" r="r" b="b"/>
              <a:pathLst>
                <a:path w="645160" h="314960">
                  <a:moveTo>
                    <a:pt x="644626" y="0"/>
                  </a:moveTo>
                  <a:lnTo>
                    <a:pt x="314350" y="0"/>
                  </a:lnTo>
                  <a:lnTo>
                    <a:pt x="0" y="314350"/>
                  </a:lnTo>
                  <a:lnTo>
                    <a:pt x="330288" y="314350"/>
                  </a:lnTo>
                  <a:lnTo>
                    <a:pt x="644626" y="0"/>
                  </a:lnTo>
                  <a:close/>
                </a:path>
              </a:pathLst>
            </a:custGeom>
            <a:solidFill>
              <a:srgbClr val="F6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86363" y="2982887"/>
              <a:ext cx="645160" cy="1143000"/>
            </a:xfrm>
            <a:custGeom>
              <a:avLst/>
              <a:gdLst/>
              <a:ahLst/>
              <a:cxnLst/>
              <a:rect l="l" t="t" r="r" b="b"/>
              <a:pathLst>
                <a:path w="645160" h="1143000">
                  <a:moveTo>
                    <a:pt x="0" y="314348"/>
                  </a:moveTo>
                  <a:lnTo>
                    <a:pt x="314349" y="0"/>
                  </a:lnTo>
                  <a:lnTo>
                    <a:pt x="644632" y="0"/>
                  </a:lnTo>
                  <a:lnTo>
                    <a:pt x="644632" y="828554"/>
                  </a:lnTo>
                  <a:lnTo>
                    <a:pt x="330284" y="1142900"/>
                  </a:lnTo>
                  <a:lnTo>
                    <a:pt x="0" y="1142900"/>
                  </a:lnTo>
                  <a:lnTo>
                    <a:pt x="0" y="314348"/>
                  </a:lnTo>
                  <a:close/>
                </a:path>
                <a:path w="645160" h="1143000">
                  <a:moveTo>
                    <a:pt x="0" y="314348"/>
                  </a:moveTo>
                  <a:lnTo>
                    <a:pt x="330284" y="314348"/>
                  </a:lnTo>
                  <a:lnTo>
                    <a:pt x="644632" y="0"/>
                  </a:lnTo>
                </a:path>
                <a:path w="645160" h="1143000">
                  <a:moveTo>
                    <a:pt x="330284" y="314348"/>
                  </a:moveTo>
                  <a:lnTo>
                    <a:pt x="330284" y="1142900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874844" y="3458324"/>
              <a:ext cx="654685" cy="489584"/>
            </a:xfrm>
            <a:custGeom>
              <a:avLst/>
              <a:gdLst/>
              <a:ahLst/>
              <a:cxnLst/>
              <a:rect l="l" t="t" r="r" b="b"/>
              <a:pathLst>
                <a:path w="654685" h="489585">
                  <a:moveTo>
                    <a:pt x="654176" y="0"/>
                  </a:moveTo>
                  <a:lnTo>
                    <a:pt x="0" y="0"/>
                  </a:lnTo>
                  <a:lnTo>
                    <a:pt x="0" y="489013"/>
                  </a:lnTo>
                  <a:lnTo>
                    <a:pt x="654176" y="489013"/>
                  </a:lnTo>
                  <a:lnTo>
                    <a:pt x="654176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29021" y="3245523"/>
              <a:ext cx="213360" cy="702310"/>
            </a:xfrm>
            <a:custGeom>
              <a:avLst/>
              <a:gdLst/>
              <a:ahLst/>
              <a:cxnLst/>
              <a:rect l="l" t="t" r="r" b="b"/>
              <a:pathLst>
                <a:path w="213360" h="702310">
                  <a:moveTo>
                    <a:pt x="212801" y="0"/>
                  </a:moveTo>
                  <a:lnTo>
                    <a:pt x="0" y="212801"/>
                  </a:lnTo>
                  <a:lnTo>
                    <a:pt x="0" y="701814"/>
                  </a:lnTo>
                  <a:lnTo>
                    <a:pt x="212801" y="489013"/>
                  </a:lnTo>
                  <a:lnTo>
                    <a:pt x="212801" y="0"/>
                  </a:lnTo>
                  <a:close/>
                </a:path>
              </a:pathLst>
            </a:custGeom>
            <a:solidFill>
              <a:srgbClr val="B9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74844" y="3245523"/>
              <a:ext cx="867410" cy="213360"/>
            </a:xfrm>
            <a:custGeom>
              <a:avLst/>
              <a:gdLst/>
              <a:ahLst/>
              <a:cxnLst/>
              <a:rect l="l" t="t" r="r" b="b"/>
              <a:pathLst>
                <a:path w="867410" h="213360">
                  <a:moveTo>
                    <a:pt x="866978" y="0"/>
                  </a:moveTo>
                  <a:lnTo>
                    <a:pt x="212813" y="0"/>
                  </a:lnTo>
                  <a:lnTo>
                    <a:pt x="0" y="212801"/>
                  </a:lnTo>
                  <a:lnTo>
                    <a:pt x="654176" y="212801"/>
                  </a:lnTo>
                  <a:lnTo>
                    <a:pt x="866978" y="0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874844" y="3245523"/>
              <a:ext cx="867410" cy="702310"/>
            </a:xfrm>
            <a:custGeom>
              <a:avLst/>
              <a:gdLst/>
              <a:ahLst/>
              <a:cxnLst/>
              <a:rect l="l" t="t" r="r" b="b"/>
              <a:pathLst>
                <a:path w="867410" h="702310">
                  <a:moveTo>
                    <a:pt x="0" y="212805"/>
                  </a:moveTo>
                  <a:lnTo>
                    <a:pt x="212805" y="0"/>
                  </a:lnTo>
                  <a:lnTo>
                    <a:pt x="866974" y="0"/>
                  </a:lnTo>
                  <a:lnTo>
                    <a:pt x="866974" y="489012"/>
                  </a:lnTo>
                  <a:lnTo>
                    <a:pt x="654169" y="701817"/>
                  </a:lnTo>
                  <a:lnTo>
                    <a:pt x="0" y="701817"/>
                  </a:lnTo>
                  <a:lnTo>
                    <a:pt x="0" y="212805"/>
                  </a:lnTo>
                  <a:close/>
                </a:path>
                <a:path w="867410" h="702310">
                  <a:moveTo>
                    <a:pt x="0" y="212805"/>
                  </a:moveTo>
                  <a:lnTo>
                    <a:pt x="654169" y="212805"/>
                  </a:lnTo>
                  <a:lnTo>
                    <a:pt x="866974" y="0"/>
                  </a:lnTo>
                </a:path>
                <a:path w="867410" h="702310">
                  <a:moveTo>
                    <a:pt x="654169" y="212805"/>
                  </a:moveTo>
                  <a:lnTo>
                    <a:pt x="654169" y="701817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591098" y="3458324"/>
              <a:ext cx="654685" cy="489584"/>
            </a:xfrm>
            <a:custGeom>
              <a:avLst/>
              <a:gdLst/>
              <a:ahLst/>
              <a:cxnLst/>
              <a:rect l="l" t="t" r="r" b="b"/>
              <a:pathLst>
                <a:path w="654685" h="489585">
                  <a:moveTo>
                    <a:pt x="654164" y="0"/>
                  </a:moveTo>
                  <a:lnTo>
                    <a:pt x="0" y="0"/>
                  </a:lnTo>
                  <a:lnTo>
                    <a:pt x="0" y="489013"/>
                  </a:lnTo>
                  <a:lnTo>
                    <a:pt x="654164" y="489013"/>
                  </a:lnTo>
                  <a:lnTo>
                    <a:pt x="654164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45263" y="3245523"/>
              <a:ext cx="213360" cy="702310"/>
            </a:xfrm>
            <a:custGeom>
              <a:avLst/>
              <a:gdLst/>
              <a:ahLst/>
              <a:cxnLst/>
              <a:rect l="l" t="t" r="r" b="b"/>
              <a:pathLst>
                <a:path w="213360" h="702310">
                  <a:moveTo>
                    <a:pt x="212801" y="0"/>
                  </a:moveTo>
                  <a:lnTo>
                    <a:pt x="0" y="212801"/>
                  </a:lnTo>
                  <a:lnTo>
                    <a:pt x="0" y="701814"/>
                  </a:lnTo>
                  <a:lnTo>
                    <a:pt x="212801" y="489013"/>
                  </a:lnTo>
                  <a:lnTo>
                    <a:pt x="212801" y="0"/>
                  </a:lnTo>
                  <a:close/>
                </a:path>
              </a:pathLst>
            </a:custGeom>
            <a:solidFill>
              <a:srgbClr val="B9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91098" y="3245523"/>
              <a:ext cx="867410" cy="213360"/>
            </a:xfrm>
            <a:custGeom>
              <a:avLst/>
              <a:gdLst/>
              <a:ahLst/>
              <a:cxnLst/>
              <a:rect l="l" t="t" r="r" b="b"/>
              <a:pathLst>
                <a:path w="867410" h="213360">
                  <a:moveTo>
                    <a:pt x="866965" y="0"/>
                  </a:moveTo>
                  <a:lnTo>
                    <a:pt x="212801" y="0"/>
                  </a:lnTo>
                  <a:lnTo>
                    <a:pt x="0" y="212801"/>
                  </a:lnTo>
                  <a:lnTo>
                    <a:pt x="654164" y="212801"/>
                  </a:lnTo>
                  <a:lnTo>
                    <a:pt x="866965" y="0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591098" y="3245523"/>
              <a:ext cx="867410" cy="702310"/>
            </a:xfrm>
            <a:custGeom>
              <a:avLst/>
              <a:gdLst/>
              <a:ahLst/>
              <a:cxnLst/>
              <a:rect l="l" t="t" r="r" b="b"/>
              <a:pathLst>
                <a:path w="867410" h="702310">
                  <a:moveTo>
                    <a:pt x="0" y="212805"/>
                  </a:moveTo>
                  <a:lnTo>
                    <a:pt x="212805" y="0"/>
                  </a:lnTo>
                  <a:lnTo>
                    <a:pt x="866974" y="0"/>
                  </a:lnTo>
                  <a:lnTo>
                    <a:pt x="866974" y="489012"/>
                  </a:lnTo>
                  <a:lnTo>
                    <a:pt x="654169" y="701817"/>
                  </a:lnTo>
                  <a:lnTo>
                    <a:pt x="0" y="701817"/>
                  </a:lnTo>
                  <a:lnTo>
                    <a:pt x="0" y="212805"/>
                  </a:lnTo>
                  <a:close/>
                </a:path>
                <a:path w="867410" h="702310">
                  <a:moveTo>
                    <a:pt x="0" y="212805"/>
                  </a:moveTo>
                  <a:lnTo>
                    <a:pt x="654169" y="212805"/>
                  </a:lnTo>
                  <a:lnTo>
                    <a:pt x="866974" y="0"/>
                  </a:lnTo>
                </a:path>
                <a:path w="867410" h="702310">
                  <a:moveTo>
                    <a:pt x="654169" y="212805"/>
                  </a:moveTo>
                  <a:lnTo>
                    <a:pt x="654169" y="701817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416255" y="3297237"/>
              <a:ext cx="330835" cy="828675"/>
            </a:xfrm>
            <a:custGeom>
              <a:avLst/>
              <a:gdLst/>
              <a:ahLst/>
              <a:cxnLst/>
              <a:rect l="l" t="t" r="r" b="b"/>
              <a:pathLst>
                <a:path w="330834" h="828675">
                  <a:moveTo>
                    <a:pt x="330288" y="0"/>
                  </a:moveTo>
                  <a:lnTo>
                    <a:pt x="0" y="0"/>
                  </a:lnTo>
                  <a:lnTo>
                    <a:pt x="0" y="828548"/>
                  </a:lnTo>
                  <a:lnTo>
                    <a:pt x="330288" y="828548"/>
                  </a:lnTo>
                  <a:lnTo>
                    <a:pt x="330288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746544" y="2982887"/>
              <a:ext cx="314960" cy="1143000"/>
            </a:xfrm>
            <a:custGeom>
              <a:avLst/>
              <a:gdLst/>
              <a:ahLst/>
              <a:cxnLst/>
              <a:rect l="l" t="t" r="r" b="b"/>
              <a:pathLst>
                <a:path w="314959" h="1143000">
                  <a:moveTo>
                    <a:pt x="314350" y="0"/>
                  </a:moveTo>
                  <a:lnTo>
                    <a:pt x="0" y="314350"/>
                  </a:lnTo>
                  <a:lnTo>
                    <a:pt x="0" y="1142898"/>
                  </a:lnTo>
                  <a:lnTo>
                    <a:pt x="314350" y="828548"/>
                  </a:lnTo>
                  <a:lnTo>
                    <a:pt x="314350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416255" y="2982887"/>
              <a:ext cx="645160" cy="314960"/>
            </a:xfrm>
            <a:custGeom>
              <a:avLst/>
              <a:gdLst/>
              <a:ahLst/>
              <a:cxnLst/>
              <a:rect l="l" t="t" r="r" b="b"/>
              <a:pathLst>
                <a:path w="645159" h="314960">
                  <a:moveTo>
                    <a:pt x="644639" y="0"/>
                  </a:moveTo>
                  <a:lnTo>
                    <a:pt x="314350" y="0"/>
                  </a:lnTo>
                  <a:lnTo>
                    <a:pt x="0" y="314350"/>
                  </a:lnTo>
                  <a:lnTo>
                    <a:pt x="330288" y="314350"/>
                  </a:lnTo>
                  <a:lnTo>
                    <a:pt x="644639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416255" y="2982887"/>
              <a:ext cx="645160" cy="1143000"/>
            </a:xfrm>
            <a:custGeom>
              <a:avLst/>
              <a:gdLst/>
              <a:ahLst/>
              <a:cxnLst/>
              <a:rect l="l" t="t" r="r" b="b"/>
              <a:pathLst>
                <a:path w="645159" h="1143000">
                  <a:moveTo>
                    <a:pt x="0" y="314348"/>
                  </a:moveTo>
                  <a:lnTo>
                    <a:pt x="314349" y="0"/>
                  </a:lnTo>
                  <a:lnTo>
                    <a:pt x="644632" y="0"/>
                  </a:lnTo>
                  <a:lnTo>
                    <a:pt x="644632" y="828554"/>
                  </a:lnTo>
                  <a:lnTo>
                    <a:pt x="330284" y="1142900"/>
                  </a:lnTo>
                  <a:lnTo>
                    <a:pt x="0" y="1142900"/>
                  </a:lnTo>
                  <a:lnTo>
                    <a:pt x="0" y="314348"/>
                  </a:lnTo>
                  <a:close/>
                </a:path>
                <a:path w="645159" h="1143000">
                  <a:moveTo>
                    <a:pt x="0" y="314348"/>
                  </a:moveTo>
                  <a:lnTo>
                    <a:pt x="330284" y="314348"/>
                  </a:lnTo>
                  <a:lnTo>
                    <a:pt x="644632" y="0"/>
                  </a:lnTo>
                </a:path>
                <a:path w="645159" h="1143000">
                  <a:moveTo>
                    <a:pt x="330284" y="314348"/>
                  </a:moveTo>
                  <a:lnTo>
                    <a:pt x="330284" y="1142900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822554" y="3297237"/>
              <a:ext cx="330835" cy="828675"/>
            </a:xfrm>
            <a:custGeom>
              <a:avLst/>
              <a:gdLst/>
              <a:ahLst/>
              <a:cxnLst/>
              <a:rect l="l" t="t" r="r" b="b"/>
              <a:pathLst>
                <a:path w="330834" h="828675">
                  <a:moveTo>
                    <a:pt x="330288" y="0"/>
                  </a:moveTo>
                  <a:lnTo>
                    <a:pt x="0" y="0"/>
                  </a:lnTo>
                  <a:lnTo>
                    <a:pt x="0" y="828548"/>
                  </a:lnTo>
                  <a:lnTo>
                    <a:pt x="330288" y="828548"/>
                  </a:lnTo>
                  <a:lnTo>
                    <a:pt x="33028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52843" y="2982887"/>
              <a:ext cx="314960" cy="1143000"/>
            </a:xfrm>
            <a:custGeom>
              <a:avLst/>
              <a:gdLst/>
              <a:ahLst/>
              <a:cxnLst/>
              <a:rect l="l" t="t" r="r" b="b"/>
              <a:pathLst>
                <a:path w="314959" h="1143000">
                  <a:moveTo>
                    <a:pt x="314350" y="0"/>
                  </a:moveTo>
                  <a:lnTo>
                    <a:pt x="0" y="314350"/>
                  </a:lnTo>
                  <a:lnTo>
                    <a:pt x="0" y="1142898"/>
                  </a:lnTo>
                  <a:lnTo>
                    <a:pt x="314350" y="828548"/>
                  </a:lnTo>
                  <a:lnTo>
                    <a:pt x="314350" y="0"/>
                  </a:lnTo>
                  <a:close/>
                </a:path>
              </a:pathLst>
            </a:custGeom>
            <a:solidFill>
              <a:srgbClr val="B9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822554" y="2982887"/>
              <a:ext cx="645160" cy="314960"/>
            </a:xfrm>
            <a:custGeom>
              <a:avLst/>
              <a:gdLst/>
              <a:ahLst/>
              <a:cxnLst/>
              <a:rect l="l" t="t" r="r" b="b"/>
              <a:pathLst>
                <a:path w="645159" h="314960">
                  <a:moveTo>
                    <a:pt x="644639" y="0"/>
                  </a:moveTo>
                  <a:lnTo>
                    <a:pt x="314350" y="0"/>
                  </a:lnTo>
                  <a:lnTo>
                    <a:pt x="0" y="314350"/>
                  </a:lnTo>
                  <a:lnTo>
                    <a:pt x="330288" y="314350"/>
                  </a:lnTo>
                  <a:lnTo>
                    <a:pt x="644639" y="0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822554" y="2982887"/>
              <a:ext cx="645160" cy="1143000"/>
            </a:xfrm>
            <a:custGeom>
              <a:avLst/>
              <a:gdLst/>
              <a:ahLst/>
              <a:cxnLst/>
              <a:rect l="l" t="t" r="r" b="b"/>
              <a:pathLst>
                <a:path w="645159" h="1143000">
                  <a:moveTo>
                    <a:pt x="0" y="314348"/>
                  </a:moveTo>
                  <a:lnTo>
                    <a:pt x="314349" y="0"/>
                  </a:lnTo>
                  <a:lnTo>
                    <a:pt x="644632" y="0"/>
                  </a:lnTo>
                  <a:lnTo>
                    <a:pt x="644632" y="828554"/>
                  </a:lnTo>
                  <a:lnTo>
                    <a:pt x="330284" y="1142900"/>
                  </a:lnTo>
                  <a:lnTo>
                    <a:pt x="0" y="1142900"/>
                  </a:lnTo>
                  <a:lnTo>
                    <a:pt x="0" y="314348"/>
                  </a:lnTo>
                  <a:close/>
                </a:path>
                <a:path w="645159" h="1143000">
                  <a:moveTo>
                    <a:pt x="0" y="314348"/>
                  </a:moveTo>
                  <a:lnTo>
                    <a:pt x="330284" y="314348"/>
                  </a:lnTo>
                  <a:lnTo>
                    <a:pt x="644632" y="0"/>
                  </a:lnTo>
                </a:path>
                <a:path w="645159" h="1143000">
                  <a:moveTo>
                    <a:pt x="330284" y="314348"/>
                  </a:moveTo>
                  <a:lnTo>
                    <a:pt x="330284" y="1142900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228852" y="3297237"/>
              <a:ext cx="330835" cy="828675"/>
            </a:xfrm>
            <a:custGeom>
              <a:avLst/>
              <a:gdLst/>
              <a:ahLst/>
              <a:cxnLst/>
              <a:rect l="l" t="t" r="r" b="b"/>
              <a:pathLst>
                <a:path w="330834" h="828675">
                  <a:moveTo>
                    <a:pt x="330276" y="0"/>
                  </a:moveTo>
                  <a:lnTo>
                    <a:pt x="0" y="0"/>
                  </a:lnTo>
                  <a:lnTo>
                    <a:pt x="0" y="828548"/>
                  </a:lnTo>
                  <a:lnTo>
                    <a:pt x="330276" y="828548"/>
                  </a:lnTo>
                  <a:lnTo>
                    <a:pt x="330276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559128" y="2982887"/>
              <a:ext cx="314960" cy="1143000"/>
            </a:xfrm>
            <a:custGeom>
              <a:avLst/>
              <a:gdLst/>
              <a:ahLst/>
              <a:cxnLst/>
              <a:rect l="l" t="t" r="r" b="b"/>
              <a:pathLst>
                <a:path w="314959" h="1143000">
                  <a:moveTo>
                    <a:pt x="314350" y="0"/>
                  </a:moveTo>
                  <a:lnTo>
                    <a:pt x="0" y="314350"/>
                  </a:lnTo>
                  <a:lnTo>
                    <a:pt x="0" y="1142898"/>
                  </a:lnTo>
                  <a:lnTo>
                    <a:pt x="314350" y="828548"/>
                  </a:lnTo>
                  <a:lnTo>
                    <a:pt x="314350" y="0"/>
                  </a:lnTo>
                  <a:close/>
                </a:path>
              </a:pathLst>
            </a:custGeom>
            <a:solidFill>
              <a:srgbClr val="B9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228852" y="2982887"/>
              <a:ext cx="645160" cy="314960"/>
            </a:xfrm>
            <a:custGeom>
              <a:avLst/>
              <a:gdLst/>
              <a:ahLst/>
              <a:cxnLst/>
              <a:rect l="l" t="t" r="r" b="b"/>
              <a:pathLst>
                <a:path w="645159" h="314960">
                  <a:moveTo>
                    <a:pt x="644626" y="0"/>
                  </a:moveTo>
                  <a:lnTo>
                    <a:pt x="314350" y="0"/>
                  </a:lnTo>
                  <a:lnTo>
                    <a:pt x="0" y="314350"/>
                  </a:lnTo>
                  <a:lnTo>
                    <a:pt x="330276" y="314350"/>
                  </a:lnTo>
                  <a:lnTo>
                    <a:pt x="644626" y="0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228852" y="2982887"/>
              <a:ext cx="645160" cy="1143000"/>
            </a:xfrm>
            <a:custGeom>
              <a:avLst/>
              <a:gdLst/>
              <a:ahLst/>
              <a:cxnLst/>
              <a:rect l="l" t="t" r="r" b="b"/>
              <a:pathLst>
                <a:path w="645159" h="1143000">
                  <a:moveTo>
                    <a:pt x="0" y="314348"/>
                  </a:moveTo>
                  <a:lnTo>
                    <a:pt x="314349" y="0"/>
                  </a:lnTo>
                  <a:lnTo>
                    <a:pt x="644632" y="0"/>
                  </a:lnTo>
                  <a:lnTo>
                    <a:pt x="644632" y="828554"/>
                  </a:lnTo>
                  <a:lnTo>
                    <a:pt x="330284" y="1142900"/>
                  </a:lnTo>
                  <a:lnTo>
                    <a:pt x="0" y="1142900"/>
                  </a:lnTo>
                  <a:lnTo>
                    <a:pt x="0" y="314348"/>
                  </a:lnTo>
                  <a:close/>
                </a:path>
                <a:path w="645159" h="1143000">
                  <a:moveTo>
                    <a:pt x="0" y="314348"/>
                  </a:moveTo>
                  <a:lnTo>
                    <a:pt x="330284" y="314348"/>
                  </a:lnTo>
                  <a:lnTo>
                    <a:pt x="644632" y="0"/>
                  </a:lnTo>
                </a:path>
                <a:path w="645159" h="1143000">
                  <a:moveTo>
                    <a:pt x="330284" y="314348"/>
                  </a:moveTo>
                  <a:lnTo>
                    <a:pt x="330284" y="1142900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778102" y="2895676"/>
              <a:ext cx="110489" cy="1624330"/>
            </a:xfrm>
            <a:custGeom>
              <a:avLst/>
              <a:gdLst/>
              <a:ahLst/>
              <a:cxnLst/>
              <a:rect l="l" t="t" r="r" b="b"/>
              <a:pathLst>
                <a:path w="110490" h="1624329">
                  <a:moveTo>
                    <a:pt x="110210" y="0"/>
                  </a:moveTo>
                  <a:lnTo>
                    <a:pt x="0" y="0"/>
                  </a:lnTo>
                  <a:lnTo>
                    <a:pt x="0" y="1624215"/>
                  </a:lnTo>
                  <a:lnTo>
                    <a:pt x="110210" y="1624215"/>
                  </a:lnTo>
                  <a:lnTo>
                    <a:pt x="110210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888313" y="2486418"/>
              <a:ext cx="409575" cy="2033905"/>
            </a:xfrm>
            <a:custGeom>
              <a:avLst/>
              <a:gdLst/>
              <a:ahLst/>
              <a:cxnLst/>
              <a:rect l="l" t="t" r="r" b="b"/>
              <a:pathLst>
                <a:path w="409575" h="2033904">
                  <a:moveTo>
                    <a:pt x="409257" y="0"/>
                  </a:moveTo>
                  <a:lnTo>
                    <a:pt x="0" y="409257"/>
                  </a:lnTo>
                  <a:lnTo>
                    <a:pt x="0" y="2033473"/>
                  </a:lnTo>
                  <a:lnTo>
                    <a:pt x="409257" y="1624202"/>
                  </a:lnTo>
                  <a:lnTo>
                    <a:pt x="409257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778102" y="2486418"/>
              <a:ext cx="520065" cy="409575"/>
            </a:xfrm>
            <a:custGeom>
              <a:avLst/>
              <a:gdLst/>
              <a:ahLst/>
              <a:cxnLst/>
              <a:rect l="l" t="t" r="r" b="b"/>
              <a:pathLst>
                <a:path w="520065" h="409575">
                  <a:moveTo>
                    <a:pt x="519468" y="0"/>
                  </a:moveTo>
                  <a:lnTo>
                    <a:pt x="409270" y="0"/>
                  </a:lnTo>
                  <a:lnTo>
                    <a:pt x="0" y="409257"/>
                  </a:lnTo>
                  <a:lnTo>
                    <a:pt x="110210" y="409257"/>
                  </a:lnTo>
                  <a:lnTo>
                    <a:pt x="519468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778102" y="2486418"/>
              <a:ext cx="520065" cy="2033905"/>
            </a:xfrm>
            <a:custGeom>
              <a:avLst/>
              <a:gdLst/>
              <a:ahLst/>
              <a:cxnLst/>
              <a:rect l="l" t="t" r="r" b="b"/>
              <a:pathLst>
                <a:path w="520065" h="2033904">
                  <a:moveTo>
                    <a:pt x="0" y="409260"/>
                  </a:moveTo>
                  <a:lnTo>
                    <a:pt x="409261" y="0"/>
                  </a:lnTo>
                  <a:lnTo>
                    <a:pt x="519465" y="0"/>
                  </a:lnTo>
                  <a:lnTo>
                    <a:pt x="519465" y="1624210"/>
                  </a:lnTo>
                  <a:lnTo>
                    <a:pt x="110204" y="2033471"/>
                  </a:lnTo>
                  <a:lnTo>
                    <a:pt x="0" y="2033471"/>
                  </a:lnTo>
                  <a:lnTo>
                    <a:pt x="0" y="409260"/>
                  </a:lnTo>
                  <a:close/>
                </a:path>
                <a:path w="520065" h="2033904">
                  <a:moveTo>
                    <a:pt x="0" y="409260"/>
                  </a:moveTo>
                  <a:lnTo>
                    <a:pt x="110204" y="409260"/>
                  </a:lnTo>
                  <a:lnTo>
                    <a:pt x="519465" y="0"/>
                  </a:lnTo>
                </a:path>
                <a:path w="520065" h="2033904">
                  <a:moveTo>
                    <a:pt x="110204" y="409260"/>
                  </a:moveTo>
                  <a:lnTo>
                    <a:pt x="110204" y="2033471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981251" y="2895676"/>
              <a:ext cx="110489" cy="1624330"/>
            </a:xfrm>
            <a:custGeom>
              <a:avLst/>
              <a:gdLst/>
              <a:ahLst/>
              <a:cxnLst/>
              <a:rect l="l" t="t" r="r" b="b"/>
              <a:pathLst>
                <a:path w="110490" h="1624329">
                  <a:moveTo>
                    <a:pt x="110210" y="0"/>
                  </a:moveTo>
                  <a:lnTo>
                    <a:pt x="0" y="0"/>
                  </a:lnTo>
                  <a:lnTo>
                    <a:pt x="0" y="1624215"/>
                  </a:lnTo>
                  <a:lnTo>
                    <a:pt x="110210" y="1624215"/>
                  </a:lnTo>
                  <a:lnTo>
                    <a:pt x="110210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091461" y="2486418"/>
              <a:ext cx="409575" cy="2033905"/>
            </a:xfrm>
            <a:custGeom>
              <a:avLst/>
              <a:gdLst/>
              <a:ahLst/>
              <a:cxnLst/>
              <a:rect l="l" t="t" r="r" b="b"/>
              <a:pathLst>
                <a:path w="409575" h="2033904">
                  <a:moveTo>
                    <a:pt x="409257" y="0"/>
                  </a:moveTo>
                  <a:lnTo>
                    <a:pt x="0" y="409257"/>
                  </a:lnTo>
                  <a:lnTo>
                    <a:pt x="0" y="2033473"/>
                  </a:lnTo>
                  <a:lnTo>
                    <a:pt x="409257" y="1624202"/>
                  </a:lnTo>
                  <a:lnTo>
                    <a:pt x="409257" y="0"/>
                  </a:lnTo>
                  <a:close/>
                </a:path>
              </a:pathLst>
            </a:custGeom>
            <a:solidFill>
              <a:srgbClr val="B9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981251" y="2486418"/>
              <a:ext cx="520065" cy="409575"/>
            </a:xfrm>
            <a:custGeom>
              <a:avLst/>
              <a:gdLst/>
              <a:ahLst/>
              <a:cxnLst/>
              <a:rect l="l" t="t" r="r" b="b"/>
              <a:pathLst>
                <a:path w="520065" h="409575">
                  <a:moveTo>
                    <a:pt x="519468" y="0"/>
                  </a:moveTo>
                  <a:lnTo>
                    <a:pt x="409270" y="0"/>
                  </a:lnTo>
                  <a:lnTo>
                    <a:pt x="0" y="409257"/>
                  </a:lnTo>
                  <a:lnTo>
                    <a:pt x="110210" y="409257"/>
                  </a:lnTo>
                  <a:lnTo>
                    <a:pt x="519468" y="0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981251" y="2486418"/>
              <a:ext cx="520065" cy="2033905"/>
            </a:xfrm>
            <a:custGeom>
              <a:avLst/>
              <a:gdLst/>
              <a:ahLst/>
              <a:cxnLst/>
              <a:rect l="l" t="t" r="r" b="b"/>
              <a:pathLst>
                <a:path w="520065" h="2033904">
                  <a:moveTo>
                    <a:pt x="0" y="409260"/>
                  </a:moveTo>
                  <a:lnTo>
                    <a:pt x="409261" y="0"/>
                  </a:lnTo>
                  <a:lnTo>
                    <a:pt x="519465" y="0"/>
                  </a:lnTo>
                  <a:lnTo>
                    <a:pt x="519465" y="1624210"/>
                  </a:lnTo>
                  <a:lnTo>
                    <a:pt x="110204" y="2033471"/>
                  </a:lnTo>
                  <a:lnTo>
                    <a:pt x="0" y="2033471"/>
                  </a:lnTo>
                  <a:lnTo>
                    <a:pt x="0" y="409260"/>
                  </a:lnTo>
                  <a:close/>
                </a:path>
                <a:path w="520065" h="2033904">
                  <a:moveTo>
                    <a:pt x="0" y="409260"/>
                  </a:moveTo>
                  <a:lnTo>
                    <a:pt x="110204" y="409260"/>
                  </a:lnTo>
                  <a:lnTo>
                    <a:pt x="519465" y="0"/>
                  </a:lnTo>
                </a:path>
                <a:path w="520065" h="2033904">
                  <a:moveTo>
                    <a:pt x="110204" y="409260"/>
                  </a:moveTo>
                  <a:lnTo>
                    <a:pt x="110204" y="2033471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2780334" y="1136396"/>
            <a:ext cx="6889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Design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network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bunch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convolutional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layers,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with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780334" y="1505203"/>
            <a:ext cx="6436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downsampling</a:t>
            </a:r>
            <a:r>
              <a:rPr sz="24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upsampling</a:t>
            </a:r>
            <a:r>
              <a:rPr sz="2400" b="1" spc="-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inside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network!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468651" y="4598923"/>
            <a:ext cx="188722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 marR="30480" indent="348615">
              <a:lnSpc>
                <a:spcPct val="100800"/>
              </a:lnSpc>
              <a:spcBef>
                <a:spcPts val="75"/>
              </a:spcBef>
            </a:pPr>
            <a:r>
              <a:rPr sz="2400" spc="-20" dirty="0">
                <a:latin typeface="Calibri"/>
                <a:cs typeface="Calibri"/>
              </a:rPr>
              <a:t>High-res:</a:t>
            </a:r>
            <a:r>
              <a:rPr sz="2400" spc="6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baseline="-17361" dirty="0">
                <a:latin typeface="Calibri"/>
                <a:cs typeface="Calibri"/>
              </a:rPr>
              <a:t>1</a:t>
            </a:r>
            <a:r>
              <a:rPr sz="2400" spc="-15" baseline="-1736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H/2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W/2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094867" y="4659883"/>
            <a:ext cx="188722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 marR="30480" indent="348615">
              <a:lnSpc>
                <a:spcPct val="100800"/>
              </a:lnSpc>
              <a:spcBef>
                <a:spcPts val="75"/>
              </a:spcBef>
            </a:pPr>
            <a:r>
              <a:rPr sz="2400" spc="-20" dirty="0">
                <a:latin typeface="Calibri"/>
                <a:cs typeface="Calibri"/>
              </a:rPr>
              <a:t>High-res:</a:t>
            </a:r>
            <a:r>
              <a:rPr sz="2400" spc="6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baseline="-17361" dirty="0">
                <a:latin typeface="Calibri"/>
                <a:cs typeface="Calibri"/>
              </a:rPr>
              <a:t>1</a:t>
            </a:r>
            <a:r>
              <a:rPr sz="2400" spc="-15" baseline="-1736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H/2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W/2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980472" y="2108708"/>
            <a:ext cx="188722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 marR="30480" indent="343535">
              <a:lnSpc>
                <a:spcPct val="100800"/>
              </a:lnSpc>
              <a:spcBef>
                <a:spcPts val="75"/>
              </a:spcBef>
            </a:pPr>
            <a:r>
              <a:rPr sz="2400" spc="-20" dirty="0">
                <a:latin typeface="Calibri"/>
                <a:cs typeface="Calibri"/>
              </a:rPr>
              <a:t>Med-res:</a:t>
            </a:r>
            <a:r>
              <a:rPr sz="2400" spc="6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baseline="-17361" dirty="0">
                <a:latin typeface="Calibri"/>
                <a:cs typeface="Calibri"/>
              </a:rPr>
              <a:t>2</a:t>
            </a:r>
            <a:r>
              <a:rPr sz="2400" spc="-15" baseline="-1736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H/4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W/4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135789" y="2108708"/>
            <a:ext cx="188722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 marR="30480" indent="343535">
              <a:lnSpc>
                <a:spcPct val="100800"/>
              </a:lnSpc>
              <a:spcBef>
                <a:spcPts val="75"/>
              </a:spcBef>
            </a:pPr>
            <a:r>
              <a:rPr sz="2400" spc="-20" dirty="0">
                <a:latin typeface="Calibri"/>
                <a:cs typeface="Calibri"/>
              </a:rPr>
              <a:t>Med-res:</a:t>
            </a:r>
            <a:r>
              <a:rPr sz="2400" spc="6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baseline="-17361" dirty="0">
                <a:latin typeface="Calibri"/>
                <a:cs typeface="Calibri"/>
              </a:rPr>
              <a:t>2</a:t>
            </a:r>
            <a:r>
              <a:rPr sz="2400" spc="-15" baseline="-1736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H/4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W/4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648898" y="4144771"/>
            <a:ext cx="1887220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latin typeface="Calibri"/>
                <a:cs typeface="Calibri"/>
              </a:rPr>
              <a:t>Low-</a:t>
            </a:r>
            <a:r>
              <a:rPr sz="2400" spc="-20" dirty="0">
                <a:latin typeface="Calibri"/>
                <a:cs typeface="Calibri"/>
              </a:rPr>
              <a:t>res: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latin typeface="Calibri"/>
                <a:cs typeface="Calibri"/>
              </a:rPr>
              <a:t>D</a:t>
            </a:r>
            <a:r>
              <a:rPr sz="2400" baseline="-17361" dirty="0">
                <a:latin typeface="Calibri"/>
                <a:cs typeface="Calibri"/>
              </a:rPr>
              <a:t>3</a:t>
            </a:r>
            <a:r>
              <a:rPr sz="2400" spc="-15" baseline="-1736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H/4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W/4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9" name="object 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984" y="2715767"/>
            <a:ext cx="2395728" cy="1597152"/>
          </a:xfrm>
          <a:prstGeom prst="rect">
            <a:avLst/>
          </a:prstGeom>
        </p:spPr>
      </p:pic>
      <p:sp>
        <p:nvSpPr>
          <p:cNvPr id="60" name="object 60"/>
          <p:cNvSpPr txBox="1"/>
          <p:nvPr/>
        </p:nvSpPr>
        <p:spPr>
          <a:xfrm>
            <a:off x="839350" y="4442966"/>
            <a:ext cx="122428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3360">
              <a:lnSpc>
                <a:spcPct val="100000"/>
              </a:lnSpc>
              <a:spcBef>
                <a:spcPts val="100"/>
              </a:spcBef>
            </a:pPr>
            <a:r>
              <a:rPr sz="2500" spc="-10" dirty="0">
                <a:latin typeface="Calibri"/>
                <a:cs typeface="Calibri"/>
              </a:rPr>
              <a:t>Input:</a:t>
            </a:r>
            <a:r>
              <a:rPr sz="2500" spc="6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3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x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H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x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W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9537852" y="2406942"/>
            <a:ext cx="2580640" cy="1917064"/>
            <a:chOff x="9537852" y="2406942"/>
            <a:chExt cx="2580640" cy="1917064"/>
          </a:xfrm>
        </p:grpSpPr>
        <p:sp>
          <p:nvSpPr>
            <p:cNvPr id="62" name="object 62"/>
            <p:cNvSpPr/>
            <p:nvPr/>
          </p:nvSpPr>
          <p:spPr>
            <a:xfrm>
              <a:off x="9537852" y="2411831"/>
              <a:ext cx="2580640" cy="1902460"/>
            </a:xfrm>
            <a:custGeom>
              <a:avLst/>
              <a:gdLst/>
              <a:ahLst/>
              <a:cxnLst/>
              <a:rect l="l" t="t" r="r" b="b"/>
              <a:pathLst>
                <a:path w="2580640" h="1902460">
                  <a:moveTo>
                    <a:pt x="2580462" y="0"/>
                  </a:moveTo>
                  <a:lnTo>
                    <a:pt x="0" y="0"/>
                  </a:lnTo>
                  <a:lnTo>
                    <a:pt x="0" y="1902180"/>
                  </a:lnTo>
                  <a:lnTo>
                    <a:pt x="2580462" y="1902180"/>
                  </a:lnTo>
                  <a:lnTo>
                    <a:pt x="2580462" y="0"/>
                  </a:lnTo>
                  <a:close/>
                </a:path>
              </a:pathLst>
            </a:custGeom>
            <a:solidFill>
              <a:srgbClr val="3C8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540392" y="3130626"/>
              <a:ext cx="2573655" cy="1188720"/>
            </a:xfrm>
            <a:custGeom>
              <a:avLst/>
              <a:gdLst/>
              <a:ahLst/>
              <a:cxnLst/>
              <a:rect l="l" t="t" r="r" b="b"/>
              <a:pathLst>
                <a:path w="2573654" h="1188720">
                  <a:moveTo>
                    <a:pt x="0" y="0"/>
                  </a:moveTo>
                  <a:lnTo>
                    <a:pt x="0" y="1188212"/>
                  </a:lnTo>
                  <a:lnTo>
                    <a:pt x="2573451" y="1183322"/>
                  </a:lnTo>
                  <a:lnTo>
                    <a:pt x="2569070" y="303161"/>
                  </a:lnTo>
                  <a:lnTo>
                    <a:pt x="2015731" y="259156"/>
                  </a:lnTo>
                  <a:lnTo>
                    <a:pt x="439153" y="83121"/>
                  </a:lnTo>
                  <a:lnTo>
                    <a:pt x="206400" y="9779"/>
                  </a:lnTo>
                  <a:lnTo>
                    <a:pt x="241528" y="92900"/>
                  </a:lnTo>
                  <a:lnTo>
                    <a:pt x="48310" y="39116"/>
                  </a:lnTo>
                  <a:lnTo>
                    <a:pt x="74650" y="97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A7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544786" y="2406942"/>
              <a:ext cx="2569210" cy="1046480"/>
            </a:xfrm>
            <a:custGeom>
              <a:avLst/>
              <a:gdLst/>
              <a:ahLst/>
              <a:cxnLst/>
              <a:rect l="l" t="t" r="r" b="b"/>
              <a:pathLst>
                <a:path w="2569209" h="1046479">
                  <a:moveTo>
                    <a:pt x="1550212" y="0"/>
                  </a:moveTo>
                  <a:lnTo>
                    <a:pt x="43916" y="0"/>
                  </a:lnTo>
                  <a:lnTo>
                    <a:pt x="52704" y="48894"/>
                  </a:lnTo>
                  <a:lnTo>
                    <a:pt x="0" y="97789"/>
                  </a:lnTo>
                  <a:lnTo>
                    <a:pt x="0" y="987729"/>
                  </a:lnTo>
                  <a:lnTo>
                    <a:pt x="2569057" y="1046403"/>
                  </a:lnTo>
                  <a:lnTo>
                    <a:pt x="2569057" y="596544"/>
                  </a:lnTo>
                  <a:lnTo>
                    <a:pt x="2472448" y="596544"/>
                  </a:lnTo>
                  <a:lnTo>
                    <a:pt x="2406586" y="674776"/>
                  </a:lnTo>
                  <a:lnTo>
                    <a:pt x="2340698" y="625881"/>
                  </a:lnTo>
                  <a:lnTo>
                    <a:pt x="2279218" y="655231"/>
                  </a:lnTo>
                  <a:lnTo>
                    <a:pt x="2239708" y="518312"/>
                  </a:lnTo>
                  <a:lnTo>
                    <a:pt x="2213343" y="586778"/>
                  </a:lnTo>
                  <a:lnTo>
                    <a:pt x="2064042" y="503643"/>
                  </a:lnTo>
                  <a:lnTo>
                    <a:pt x="1862023" y="733463"/>
                  </a:lnTo>
                  <a:lnTo>
                    <a:pt x="1897164" y="606323"/>
                  </a:lnTo>
                  <a:lnTo>
                    <a:pt x="1857628" y="503643"/>
                  </a:lnTo>
                  <a:lnTo>
                    <a:pt x="1813712" y="635660"/>
                  </a:lnTo>
                  <a:lnTo>
                    <a:pt x="1774190" y="513422"/>
                  </a:lnTo>
                  <a:lnTo>
                    <a:pt x="1734667" y="645439"/>
                  </a:lnTo>
                  <a:lnTo>
                    <a:pt x="1739061" y="723684"/>
                  </a:lnTo>
                  <a:lnTo>
                    <a:pt x="1308684" y="567207"/>
                  </a:lnTo>
                  <a:lnTo>
                    <a:pt x="1269149" y="464515"/>
                  </a:lnTo>
                  <a:lnTo>
                    <a:pt x="1440433" y="440067"/>
                  </a:lnTo>
                  <a:lnTo>
                    <a:pt x="1466773" y="332498"/>
                  </a:lnTo>
                  <a:lnTo>
                    <a:pt x="1515084" y="254253"/>
                  </a:lnTo>
                  <a:lnTo>
                    <a:pt x="1602917" y="244487"/>
                  </a:lnTo>
                  <a:lnTo>
                    <a:pt x="1550212" y="132016"/>
                  </a:lnTo>
                  <a:lnTo>
                    <a:pt x="1528254" y="48894"/>
                  </a:lnTo>
                  <a:lnTo>
                    <a:pt x="1550212" y="0"/>
                  </a:lnTo>
                  <a:close/>
                </a:path>
              </a:pathLst>
            </a:custGeom>
            <a:solidFill>
              <a:srgbClr val="C17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843402" y="2421610"/>
              <a:ext cx="1840230" cy="1902460"/>
            </a:xfrm>
            <a:custGeom>
              <a:avLst/>
              <a:gdLst/>
              <a:ahLst/>
              <a:cxnLst/>
              <a:rect l="l" t="t" r="r" b="b"/>
              <a:pathLst>
                <a:path w="1840229" h="1902460">
                  <a:moveTo>
                    <a:pt x="566521" y="0"/>
                  </a:moveTo>
                  <a:lnTo>
                    <a:pt x="425983" y="29337"/>
                  </a:lnTo>
                  <a:lnTo>
                    <a:pt x="346951" y="151587"/>
                  </a:lnTo>
                  <a:lnTo>
                    <a:pt x="307416" y="239585"/>
                  </a:lnTo>
                  <a:lnTo>
                    <a:pt x="171284" y="185800"/>
                  </a:lnTo>
                  <a:lnTo>
                    <a:pt x="57099" y="190703"/>
                  </a:lnTo>
                  <a:lnTo>
                    <a:pt x="0" y="254253"/>
                  </a:lnTo>
                  <a:lnTo>
                    <a:pt x="48323" y="347167"/>
                  </a:lnTo>
                  <a:lnTo>
                    <a:pt x="140538" y="440067"/>
                  </a:lnTo>
                  <a:lnTo>
                    <a:pt x="188836" y="449846"/>
                  </a:lnTo>
                  <a:lnTo>
                    <a:pt x="149326" y="508533"/>
                  </a:lnTo>
                  <a:lnTo>
                    <a:pt x="166890" y="635660"/>
                  </a:lnTo>
                  <a:lnTo>
                    <a:pt x="153708" y="718794"/>
                  </a:lnTo>
                  <a:lnTo>
                    <a:pt x="144932" y="880160"/>
                  </a:lnTo>
                  <a:lnTo>
                    <a:pt x="180073" y="1070851"/>
                  </a:lnTo>
                  <a:lnTo>
                    <a:pt x="237147" y="1134414"/>
                  </a:lnTo>
                  <a:lnTo>
                    <a:pt x="276682" y="1325130"/>
                  </a:lnTo>
                  <a:lnTo>
                    <a:pt x="281063" y="1496275"/>
                  </a:lnTo>
                  <a:lnTo>
                    <a:pt x="285470" y="1628292"/>
                  </a:lnTo>
                  <a:lnTo>
                    <a:pt x="250329" y="1779866"/>
                  </a:lnTo>
                  <a:lnTo>
                    <a:pt x="219582" y="1887435"/>
                  </a:lnTo>
                  <a:lnTo>
                    <a:pt x="364502" y="1897227"/>
                  </a:lnTo>
                  <a:lnTo>
                    <a:pt x="360121" y="1765198"/>
                  </a:lnTo>
                  <a:lnTo>
                    <a:pt x="360121" y="1594053"/>
                  </a:lnTo>
                  <a:lnTo>
                    <a:pt x="412813" y="1608721"/>
                  </a:lnTo>
                  <a:lnTo>
                    <a:pt x="395249" y="1535391"/>
                  </a:lnTo>
                  <a:lnTo>
                    <a:pt x="408431" y="1418031"/>
                  </a:lnTo>
                  <a:lnTo>
                    <a:pt x="390855" y="1286014"/>
                  </a:lnTo>
                  <a:lnTo>
                    <a:pt x="399643" y="1222438"/>
                  </a:lnTo>
                  <a:lnTo>
                    <a:pt x="434771" y="1310462"/>
                  </a:lnTo>
                  <a:lnTo>
                    <a:pt x="443560" y="1432699"/>
                  </a:lnTo>
                  <a:lnTo>
                    <a:pt x="439165" y="1530489"/>
                  </a:lnTo>
                  <a:lnTo>
                    <a:pt x="478688" y="1540268"/>
                  </a:lnTo>
                  <a:lnTo>
                    <a:pt x="531380" y="1520723"/>
                  </a:lnTo>
                  <a:lnTo>
                    <a:pt x="500646" y="1388694"/>
                  </a:lnTo>
                  <a:lnTo>
                    <a:pt x="540169" y="1418031"/>
                  </a:lnTo>
                  <a:lnTo>
                    <a:pt x="623608" y="1276223"/>
                  </a:lnTo>
                  <a:lnTo>
                    <a:pt x="645566" y="1481607"/>
                  </a:lnTo>
                  <a:lnTo>
                    <a:pt x="693877" y="1662518"/>
                  </a:lnTo>
                  <a:lnTo>
                    <a:pt x="724623" y="1902104"/>
                  </a:lnTo>
                  <a:lnTo>
                    <a:pt x="847585" y="1892338"/>
                  </a:lnTo>
                  <a:lnTo>
                    <a:pt x="803655" y="1755419"/>
                  </a:lnTo>
                  <a:lnTo>
                    <a:pt x="777316" y="1642960"/>
                  </a:lnTo>
                  <a:lnTo>
                    <a:pt x="790486" y="1554937"/>
                  </a:lnTo>
                  <a:lnTo>
                    <a:pt x="772934" y="1447368"/>
                  </a:lnTo>
                  <a:lnTo>
                    <a:pt x="777316" y="1202867"/>
                  </a:lnTo>
                  <a:lnTo>
                    <a:pt x="803655" y="1418031"/>
                  </a:lnTo>
                  <a:lnTo>
                    <a:pt x="808062" y="1564728"/>
                  </a:lnTo>
                  <a:lnTo>
                    <a:pt x="869543" y="1550060"/>
                  </a:lnTo>
                  <a:lnTo>
                    <a:pt x="843191" y="1339799"/>
                  </a:lnTo>
                  <a:lnTo>
                    <a:pt x="860755" y="1251775"/>
                  </a:lnTo>
                  <a:lnTo>
                    <a:pt x="847585" y="1193101"/>
                  </a:lnTo>
                  <a:lnTo>
                    <a:pt x="939812" y="1197991"/>
                  </a:lnTo>
                  <a:lnTo>
                    <a:pt x="988110" y="1457147"/>
                  </a:lnTo>
                  <a:lnTo>
                    <a:pt x="992504" y="1520723"/>
                  </a:lnTo>
                  <a:lnTo>
                    <a:pt x="1014463" y="1545158"/>
                  </a:lnTo>
                  <a:lnTo>
                    <a:pt x="1001280" y="1726082"/>
                  </a:lnTo>
                  <a:lnTo>
                    <a:pt x="1018857" y="1789658"/>
                  </a:lnTo>
                  <a:lnTo>
                    <a:pt x="1023251" y="1863001"/>
                  </a:lnTo>
                  <a:lnTo>
                    <a:pt x="1128649" y="1872780"/>
                  </a:lnTo>
                  <a:lnTo>
                    <a:pt x="1106690" y="1755419"/>
                  </a:lnTo>
                  <a:lnTo>
                    <a:pt x="1067168" y="1584274"/>
                  </a:lnTo>
                  <a:lnTo>
                    <a:pt x="1106690" y="1462036"/>
                  </a:lnTo>
                  <a:lnTo>
                    <a:pt x="1067168" y="1276223"/>
                  </a:lnTo>
                  <a:lnTo>
                    <a:pt x="1141818" y="1388694"/>
                  </a:lnTo>
                  <a:lnTo>
                    <a:pt x="1207693" y="1408252"/>
                  </a:lnTo>
                  <a:lnTo>
                    <a:pt x="1256004" y="1334897"/>
                  </a:lnTo>
                  <a:lnTo>
                    <a:pt x="1260386" y="1501152"/>
                  </a:lnTo>
                  <a:lnTo>
                    <a:pt x="1295527" y="1613623"/>
                  </a:lnTo>
                  <a:lnTo>
                    <a:pt x="1313078" y="1784769"/>
                  </a:lnTo>
                  <a:lnTo>
                    <a:pt x="1343825" y="1853222"/>
                  </a:lnTo>
                  <a:lnTo>
                    <a:pt x="1409712" y="1863001"/>
                  </a:lnTo>
                  <a:lnTo>
                    <a:pt x="1427264" y="1799437"/>
                  </a:lnTo>
                  <a:lnTo>
                    <a:pt x="1357007" y="1613623"/>
                  </a:lnTo>
                  <a:lnTo>
                    <a:pt x="1361401" y="1476705"/>
                  </a:lnTo>
                  <a:lnTo>
                    <a:pt x="1365783" y="1271346"/>
                  </a:lnTo>
                  <a:lnTo>
                    <a:pt x="1414094" y="1305560"/>
                  </a:lnTo>
                  <a:lnTo>
                    <a:pt x="1431658" y="1241996"/>
                  </a:lnTo>
                  <a:lnTo>
                    <a:pt x="1629282" y="1325130"/>
                  </a:lnTo>
                  <a:lnTo>
                    <a:pt x="1712722" y="1378915"/>
                  </a:lnTo>
                  <a:lnTo>
                    <a:pt x="1813725" y="1325130"/>
                  </a:lnTo>
                  <a:lnTo>
                    <a:pt x="1831289" y="1271346"/>
                  </a:lnTo>
                  <a:lnTo>
                    <a:pt x="1717116" y="963282"/>
                  </a:lnTo>
                  <a:lnTo>
                    <a:pt x="1739061" y="880160"/>
                  </a:lnTo>
                  <a:lnTo>
                    <a:pt x="1818119" y="860590"/>
                  </a:lnTo>
                  <a:lnTo>
                    <a:pt x="1840077" y="782358"/>
                  </a:lnTo>
                  <a:lnTo>
                    <a:pt x="1752257" y="733463"/>
                  </a:lnTo>
                  <a:lnTo>
                    <a:pt x="1673199" y="743242"/>
                  </a:lnTo>
                  <a:lnTo>
                    <a:pt x="1602930" y="591654"/>
                  </a:lnTo>
                  <a:lnTo>
                    <a:pt x="1453616" y="674776"/>
                  </a:lnTo>
                  <a:lnTo>
                    <a:pt x="1286738" y="576986"/>
                  </a:lnTo>
                  <a:lnTo>
                    <a:pt x="1225257" y="513422"/>
                  </a:lnTo>
                  <a:lnTo>
                    <a:pt x="1119860" y="474306"/>
                  </a:lnTo>
                  <a:lnTo>
                    <a:pt x="992504" y="547649"/>
                  </a:lnTo>
                  <a:lnTo>
                    <a:pt x="882713" y="547649"/>
                  </a:lnTo>
                  <a:lnTo>
                    <a:pt x="755357" y="596544"/>
                  </a:lnTo>
                  <a:lnTo>
                    <a:pt x="759752" y="513422"/>
                  </a:lnTo>
                  <a:lnTo>
                    <a:pt x="860755" y="498754"/>
                  </a:lnTo>
                  <a:lnTo>
                    <a:pt x="1005674" y="361848"/>
                  </a:lnTo>
                  <a:lnTo>
                    <a:pt x="1023251" y="303161"/>
                  </a:lnTo>
                  <a:lnTo>
                    <a:pt x="952982" y="244487"/>
                  </a:lnTo>
                  <a:lnTo>
                    <a:pt x="860755" y="229819"/>
                  </a:lnTo>
                  <a:lnTo>
                    <a:pt x="794892" y="278714"/>
                  </a:lnTo>
                  <a:lnTo>
                    <a:pt x="786104" y="215137"/>
                  </a:lnTo>
                  <a:lnTo>
                    <a:pt x="742187" y="151587"/>
                  </a:lnTo>
                  <a:lnTo>
                    <a:pt x="724623" y="88011"/>
                  </a:lnTo>
                  <a:lnTo>
                    <a:pt x="667524" y="9778"/>
                  </a:lnTo>
                  <a:lnTo>
                    <a:pt x="566521" y="0"/>
                  </a:lnTo>
                  <a:close/>
                </a:path>
              </a:pathLst>
            </a:custGeom>
            <a:solidFill>
              <a:srgbClr val="7D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10066134" y="4674615"/>
            <a:ext cx="154622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5080" indent="-381635">
              <a:lnSpc>
                <a:spcPct val="100000"/>
              </a:lnSpc>
              <a:spcBef>
                <a:spcPts val="100"/>
              </a:spcBef>
            </a:pPr>
            <a:r>
              <a:rPr sz="2500" spc="-10" dirty="0">
                <a:latin typeface="Calibri"/>
                <a:cs typeface="Calibri"/>
              </a:rPr>
              <a:t>Predictions: </a:t>
            </a:r>
            <a:r>
              <a:rPr sz="2500" dirty="0">
                <a:latin typeface="Calibri"/>
                <a:cs typeface="Calibri"/>
              </a:rPr>
              <a:t>H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x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W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0644" y="5983813"/>
            <a:ext cx="5602605" cy="38544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100" spc="-10" dirty="0">
                <a:latin typeface="Calibri"/>
                <a:cs typeface="Calibri"/>
              </a:rPr>
              <a:t>Long,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Shelhamer,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and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Darrell,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“Fully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Convolutional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Networks</a:t>
            </a:r>
            <a:r>
              <a:rPr sz="1100" spc="-10" dirty="0">
                <a:latin typeface="Calibri"/>
                <a:cs typeface="Calibri"/>
              </a:rPr>
              <a:t> for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Semantic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Segmentation”,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CVPR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2015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100" spc="-10" dirty="0">
                <a:latin typeface="Calibri"/>
                <a:cs typeface="Calibri"/>
              </a:rPr>
              <a:t>Noh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et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al,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“Learning Deconvolution Network</a:t>
            </a:r>
            <a:r>
              <a:rPr sz="1100" spc="-10" dirty="0">
                <a:latin typeface="Calibri"/>
                <a:cs typeface="Calibri"/>
              </a:rPr>
              <a:t> for </a:t>
            </a:r>
            <a:r>
              <a:rPr sz="1100" spc="-20" dirty="0">
                <a:latin typeface="Calibri"/>
                <a:cs typeface="Calibri"/>
              </a:rPr>
              <a:t>Semantic Segmentation”,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ICCV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2015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0" name="object 70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71" name="object 71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43</a:t>
            </a:r>
          </a:p>
        </p:txBody>
      </p:sp>
      <p:sp>
        <p:nvSpPr>
          <p:cNvPr id="72" name="object 72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67" name="object 67"/>
          <p:cNvSpPr txBox="1"/>
          <p:nvPr/>
        </p:nvSpPr>
        <p:spPr>
          <a:xfrm>
            <a:off x="363467" y="1273046"/>
            <a:ext cx="206565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500" b="1" spc="-20" dirty="0">
                <a:solidFill>
                  <a:srgbClr val="FF0000"/>
                </a:solidFill>
                <a:latin typeface="Calibri"/>
                <a:cs typeface="Calibri"/>
              </a:rPr>
              <a:t>Downsampling</a:t>
            </a:r>
            <a:r>
              <a:rPr sz="2500" spc="-20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Pooling,</a:t>
            </a:r>
            <a:r>
              <a:rPr sz="25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0000"/>
                </a:solidFill>
                <a:latin typeface="Calibri"/>
                <a:cs typeface="Calibri"/>
              </a:rPr>
              <a:t>strided convolution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9917824" y="1327911"/>
            <a:ext cx="166814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10" dirty="0">
                <a:solidFill>
                  <a:srgbClr val="0000FF"/>
                </a:solidFill>
                <a:latin typeface="Calibri"/>
                <a:cs typeface="Calibri"/>
              </a:rPr>
              <a:t>Upsampling</a:t>
            </a:r>
            <a:r>
              <a:rPr sz="2500" spc="-10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500" spc="-25" dirty="0">
                <a:solidFill>
                  <a:srgbClr val="0000FF"/>
                </a:solidFill>
                <a:latin typeface="Calibri"/>
                <a:cs typeface="Calibri"/>
              </a:rPr>
              <a:t>???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In-</a:t>
            </a:r>
            <a:r>
              <a:rPr sz="4000" dirty="0"/>
              <a:t>Network</a:t>
            </a:r>
            <a:r>
              <a:rPr sz="4000" spc="-130" dirty="0"/>
              <a:t> </a:t>
            </a:r>
            <a:r>
              <a:rPr sz="4000" dirty="0"/>
              <a:t>Upsampling:</a:t>
            </a:r>
            <a:r>
              <a:rPr sz="4000" spc="-130" dirty="0"/>
              <a:t> </a:t>
            </a:r>
            <a:r>
              <a:rPr sz="4000" spc="-10" dirty="0"/>
              <a:t>“Unpooling”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12543" y="2887598"/>
          <a:ext cx="1097280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284715" y="2338958"/>
          <a:ext cx="2194559" cy="21939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334">
                <a:tc>
                  <a:txBody>
                    <a:bodyPr/>
                    <a:lstStyle/>
                    <a:p>
                      <a:pPr algn="ctr">
                        <a:lnSpc>
                          <a:spcPts val="3654"/>
                        </a:lnSpc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54"/>
                        </a:lnSpc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54"/>
                        </a:lnSpc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54"/>
                        </a:lnSpc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79350" y="4777740"/>
            <a:ext cx="1375410" cy="99504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187960">
              <a:lnSpc>
                <a:spcPts val="3790"/>
              </a:lnSpc>
              <a:spcBef>
                <a:spcPts val="250"/>
              </a:spcBef>
            </a:pPr>
            <a:r>
              <a:rPr sz="3200" spc="-10" dirty="0">
                <a:latin typeface="Calibri"/>
                <a:cs typeface="Calibri"/>
              </a:rPr>
              <a:t>Input</a:t>
            </a:r>
            <a:r>
              <a:rPr sz="3200" spc="8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2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2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12527" y="4777740"/>
            <a:ext cx="1375410" cy="99504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82550">
              <a:lnSpc>
                <a:spcPts val="3790"/>
              </a:lnSpc>
              <a:spcBef>
                <a:spcPts val="250"/>
              </a:spcBef>
            </a:pPr>
            <a:r>
              <a:rPr sz="3200" spc="-10" dirty="0">
                <a:latin typeface="Calibri"/>
                <a:cs typeface="Calibri"/>
              </a:rPr>
              <a:t>Output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4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4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50567" y="1540765"/>
            <a:ext cx="20389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Bed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of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Nails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41943" y="3385439"/>
            <a:ext cx="840740" cy="114300"/>
          </a:xfrm>
          <a:custGeom>
            <a:avLst/>
            <a:gdLst/>
            <a:ahLst/>
            <a:cxnLst/>
            <a:rect l="l" t="t" r="r" b="b"/>
            <a:pathLst>
              <a:path w="840739" h="114300">
                <a:moveTo>
                  <a:pt x="725957" y="0"/>
                </a:moveTo>
                <a:lnTo>
                  <a:pt x="725957" y="114300"/>
                </a:lnTo>
                <a:lnTo>
                  <a:pt x="802157" y="76200"/>
                </a:lnTo>
                <a:lnTo>
                  <a:pt x="745007" y="76200"/>
                </a:lnTo>
                <a:lnTo>
                  <a:pt x="745007" y="38100"/>
                </a:lnTo>
                <a:lnTo>
                  <a:pt x="802157" y="38100"/>
                </a:lnTo>
                <a:lnTo>
                  <a:pt x="725957" y="0"/>
                </a:lnTo>
                <a:close/>
              </a:path>
              <a:path w="840739" h="114300">
                <a:moveTo>
                  <a:pt x="725957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725957" y="76200"/>
                </a:lnTo>
                <a:lnTo>
                  <a:pt x="725957" y="38100"/>
                </a:lnTo>
                <a:close/>
              </a:path>
              <a:path w="840739" h="114300">
                <a:moveTo>
                  <a:pt x="802157" y="38100"/>
                </a:moveTo>
                <a:lnTo>
                  <a:pt x="745007" y="38100"/>
                </a:lnTo>
                <a:lnTo>
                  <a:pt x="745007" y="76200"/>
                </a:lnTo>
                <a:lnTo>
                  <a:pt x="802157" y="76200"/>
                </a:lnTo>
                <a:lnTo>
                  <a:pt x="840257" y="57150"/>
                </a:lnTo>
                <a:lnTo>
                  <a:pt x="802157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44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In-</a:t>
            </a:r>
            <a:r>
              <a:rPr sz="4000" dirty="0"/>
              <a:t>Network</a:t>
            </a:r>
            <a:r>
              <a:rPr sz="4000" spc="-130" dirty="0"/>
              <a:t> </a:t>
            </a:r>
            <a:r>
              <a:rPr sz="4000" dirty="0"/>
              <a:t>Upsampling:</a:t>
            </a:r>
            <a:r>
              <a:rPr sz="4000" spc="-130" dirty="0"/>
              <a:t> </a:t>
            </a:r>
            <a:r>
              <a:rPr sz="4000" spc="-10" dirty="0"/>
              <a:t>“Unpooling”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803338" y="2887598"/>
          <a:ext cx="1097280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275521" y="2338958"/>
          <a:ext cx="2194559" cy="21939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334">
                <a:tc>
                  <a:txBody>
                    <a:bodyPr/>
                    <a:lstStyle/>
                    <a:p>
                      <a:pPr algn="ctr">
                        <a:lnSpc>
                          <a:spcPts val="3654"/>
                        </a:lnSpc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54"/>
                        </a:lnSpc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54"/>
                        </a:lnSpc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54"/>
                        </a:lnSpc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670154" y="4777740"/>
            <a:ext cx="1375410" cy="99504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187960">
              <a:lnSpc>
                <a:spcPts val="3790"/>
              </a:lnSpc>
              <a:spcBef>
                <a:spcPts val="250"/>
              </a:spcBef>
            </a:pPr>
            <a:r>
              <a:rPr sz="3200" spc="-10" dirty="0">
                <a:latin typeface="Calibri"/>
                <a:cs typeface="Calibri"/>
              </a:rPr>
              <a:t>Input</a:t>
            </a:r>
            <a:r>
              <a:rPr sz="3200" spc="8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2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2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03333" y="4777740"/>
            <a:ext cx="1375410" cy="99504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82550">
              <a:lnSpc>
                <a:spcPts val="3790"/>
              </a:lnSpc>
              <a:spcBef>
                <a:spcPts val="250"/>
              </a:spcBef>
            </a:pPr>
            <a:r>
              <a:rPr sz="3200" spc="-10" dirty="0">
                <a:latin typeface="Calibri"/>
                <a:cs typeface="Calibri"/>
              </a:rPr>
              <a:t>Output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4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4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50567" y="1540765"/>
            <a:ext cx="85096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23230" algn="l"/>
              </a:tabLst>
            </a:pPr>
            <a:r>
              <a:rPr sz="3200" b="1" dirty="0">
                <a:latin typeface="Calibri"/>
                <a:cs typeface="Calibri"/>
              </a:rPr>
              <a:t>Bed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of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Nails</a:t>
            </a:r>
            <a:r>
              <a:rPr sz="3200" b="1" dirty="0">
                <a:latin typeface="Calibri"/>
                <a:cs typeface="Calibri"/>
              </a:rPr>
              <a:t>	Nearest</a:t>
            </a:r>
            <a:r>
              <a:rPr sz="3200" b="1" spc="-14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Neighbor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132750" y="3385439"/>
            <a:ext cx="840740" cy="114300"/>
          </a:xfrm>
          <a:custGeom>
            <a:avLst/>
            <a:gdLst/>
            <a:ahLst/>
            <a:cxnLst/>
            <a:rect l="l" t="t" r="r" b="b"/>
            <a:pathLst>
              <a:path w="840740" h="114300">
                <a:moveTo>
                  <a:pt x="725957" y="0"/>
                </a:moveTo>
                <a:lnTo>
                  <a:pt x="725957" y="114300"/>
                </a:lnTo>
                <a:lnTo>
                  <a:pt x="802157" y="76200"/>
                </a:lnTo>
                <a:lnTo>
                  <a:pt x="745007" y="76200"/>
                </a:lnTo>
                <a:lnTo>
                  <a:pt x="745007" y="38100"/>
                </a:lnTo>
                <a:lnTo>
                  <a:pt x="802157" y="38100"/>
                </a:lnTo>
                <a:lnTo>
                  <a:pt x="725957" y="0"/>
                </a:lnTo>
                <a:close/>
              </a:path>
              <a:path w="840740" h="114300">
                <a:moveTo>
                  <a:pt x="725957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725957" y="76200"/>
                </a:lnTo>
                <a:lnTo>
                  <a:pt x="725957" y="38100"/>
                </a:lnTo>
                <a:close/>
              </a:path>
              <a:path w="840740" h="114300">
                <a:moveTo>
                  <a:pt x="802157" y="38100"/>
                </a:moveTo>
                <a:lnTo>
                  <a:pt x="745007" y="38100"/>
                </a:lnTo>
                <a:lnTo>
                  <a:pt x="745007" y="76200"/>
                </a:lnTo>
                <a:lnTo>
                  <a:pt x="802157" y="76200"/>
                </a:lnTo>
                <a:lnTo>
                  <a:pt x="840257" y="57150"/>
                </a:lnTo>
                <a:lnTo>
                  <a:pt x="802157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812543" y="2887598"/>
          <a:ext cx="1097280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3284715" y="2338958"/>
          <a:ext cx="2194559" cy="21939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334">
                <a:tc>
                  <a:txBody>
                    <a:bodyPr/>
                    <a:lstStyle/>
                    <a:p>
                      <a:pPr algn="ctr">
                        <a:lnSpc>
                          <a:spcPts val="3654"/>
                        </a:lnSpc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54"/>
                        </a:lnSpc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54"/>
                        </a:lnSpc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54"/>
                        </a:lnSpc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679350" y="4777740"/>
            <a:ext cx="1375410" cy="99504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187960">
              <a:lnSpc>
                <a:spcPts val="3790"/>
              </a:lnSpc>
              <a:spcBef>
                <a:spcPts val="250"/>
              </a:spcBef>
            </a:pPr>
            <a:r>
              <a:rPr sz="3200" spc="-10" dirty="0">
                <a:latin typeface="Calibri"/>
                <a:cs typeface="Calibri"/>
              </a:rPr>
              <a:t>Input</a:t>
            </a:r>
            <a:r>
              <a:rPr sz="3200" spc="8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2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2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12527" y="4777740"/>
            <a:ext cx="1375410" cy="99504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82550">
              <a:lnSpc>
                <a:spcPts val="3790"/>
              </a:lnSpc>
              <a:spcBef>
                <a:spcPts val="250"/>
              </a:spcBef>
            </a:pPr>
            <a:r>
              <a:rPr sz="3200" spc="-10" dirty="0">
                <a:latin typeface="Calibri"/>
                <a:cs typeface="Calibri"/>
              </a:rPr>
              <a:t>Output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4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4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141943" y="3385439"/>
            <a:ext cx="840740" cy="114300"/>
          </a:xfrm>
          <a:custGeom>
            <a:avLst/>
            <a:gdLst/>
            <a:ahLst/>
            <a:cxnLst/>
            <a:rect l="l" t="t" r="r" b="b"/>
            <a:pathLst>
              <a:path w="840739" h="114300">
                <a:moveTo>
                  <a:pt x="725957" y="0"/>
                </a:moveTo>
                <a:lnTo>
                  <a:pt x="725957" y="114300"/>
                </a:lnTo>
                <a:lnTo>
                  <a:pt x="802157" y="76200"/>
                </a:lnTo>
                <a:lnTo>
                  <a:pt x="745007" y="76200"/>
                </a:lnTo>
                <a:lnTo>
                  <a:pt x="745007" y="38100"/>
                </a:lnTo>
                <a:lnTo>
                  <a:pt x="802157" y="38100"/>
                </a:lnTo>
                <a:lnTo>
                  <a:pt x="725957" y="0"/>
                </a:lnTo>
                <a:close/>
              </a:path>
              <a:path w="840739" h="114300">
                <a:moveTo>
                  <a:pt x="725957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725957" y="76200"/>
                </a:lnTo>
                <a:lnTo>
                  <a:pt x="725957" y="38100"/>
                </a:lnTo>
                <a:close/>
              </a:path>
              <a:path w="840739" h="114300">
                <a:moveTo>
                  <a:pt x="802157" y="38100"/>
                </a:moveTo>
                <a:lnTo>
                  <a:pt x="745007" y="38100"/>
                </a:lnTo>
                <a:lnTo>
                  <a:pt x="745007" y="76200"/>
                </a:lnTo>
                <a:lnTo>
                  <a:pt x="802157" y="76200"/>
                </a:lnTo>
                <a:lnTo>
                  <a:pt x="840257" y="57150"/>
                </a:lnTo>
                <a:lnTo>
                  <a:pt x="802157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45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In-</a:t>
            </a:r>
            <a:r>
              <a:rPr sz="4000" dirty="0"/>
              <a:t>Network</a:t>
            </a:r>
            <a:r>
              <a:rPr sz="4000" spc="-125" dirty="0"/>
              <a:t> </a:t>
            </a:r>
            <a:r>
              <a:rPr sz="4000" dirty="0"/>
              <a:t>Upsampling:</a:t>
            </a:r>
            <a:r>
              <a:rPr sz="4000" spc="-120" dirty="0"/>
              <a:t> </a:t>
            </a:r>
            <a:r>
              <a:rPr sz="4000" dirty="0"/>
              <a:t>Bilinear</a:t>
            </a:r>
            <a:r>
              <a:rPr sz="4000" spc="-130" dirty="0"/>
              <a:t> </a:t>
            </a:r>
            <a:r>
              <a:rPr sz="4000" spc="-10" dirty="0"/>
              <a:t>Interpolation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172246" y="4189477"/>
            <a:ext cx="24612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Input: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2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2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68388" y="4189477"/>
            <a:ext cx="27628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Output: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4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4</a:t>
            </a:r>
            <a:endParaRPr sz="32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480614" y="1794687"/>
          <a:ext cx="18288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7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7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7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7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2724" y="2166797"/>
            <a:ext cx="182880" cy="18288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2724" y="2779445"/>
            <a:ext cx="182880" cy="1828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2724" y="2468549"/>
            <a:ext cx="182880" cy="18287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2724" y="3081197"/>
            <a:ext cx="182880" cy="18288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7124" y="2166797"/>
            <a:ext cx="182879" cy="18288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7124" y="2779445"/>
            <a:ext cx="182879" cy="18288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67124" y="2468549"/>
            <a:ext cx="182879" cy="18287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7124" y="3081197"/>
            <a:ext cx="182879" cy="18288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57893" y="2166797"/>
            <a:ext cx="182880" cy="18288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57893" y="2779445"/>
            <a:ext cx="182880" cy="18288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57893" y="2468549"/>
            <a:ext cx="182880" cy="18287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57893" y="3081197"/>
            <a:ext cx="182880" cy="18288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62515" y="2166797"/>
            <a:ext cx="182879" cy="18288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62515" y="2779445"/>
            <a:ext cx="182879" cy="18288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62515" y="2468549"/>
            <a:ext cx="182879" cy="18287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62515" y="3081197"/>
            <a:ext cx="182879" cy="182880"/>
          </a:xfrm>
          <a:prstGeom prst="rect">
            <a:avLst/>
          </a:prstGeom>
        </p:spPr>
      </p:pic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6872363" y="1315262"/>
          <a:ext cx="2743200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2200" spc="-20" dirty="0">
                          <a:latin typeface="Calibri"/>
                          <a:cs typeface="Calibri"/>
                        </a:rPr>
                        <a:t>1.00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2200" spc="-20" dirty="0">
                          <a:latin typeface="Calibri"/>
                          <a:cs typeface="Calibri"/>
                        </a:rPr>
                        <a:t>1.25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2200" spc="-20" dirty="0">
                          <a:latin typeface="Calibri"/>
                          <a:cs typeface="Calibri"/>
                        </a:rPr>
                        <a:t>1.75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2200" spc="-20" dirty="0">
                          <a:latin typeface="Calibri"/>
                          <a:cs typeface="Calibri"/>
                        </a:rPr>
                        <a:t>2.00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2200" spc="-20" dirty="0">
                          <a:latin typeface="Calibri"/>
                          <a:cs typeface="Calibri"/>
                        </a:rPr>
                        <a:t>1.50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2200" spc="-20" dirty="0">
                          <a:latin typeface="Calibri"/>
                          <a:cs typeface="Calibri"/>
                        </a:rPr>
                        <a:t>1.75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2200" spc="-20" dirty="0">
                          <a:latin typeface="Calibri"/>
                          <a:cs typeface="Calibri"/>
                        </a:rPr>
                        <a:t>2.25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2200" spc="-20" dirty="0">
                          <a:latin typeface="Calibri"/>
                          <a:cs typeface="Calibri"/>
                        </a:rPr>
                        <a:t>2.50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2200" spc="-20" dirty="0">
                          <a:latin typeface="Calibri"/>
                          <a:cs typeface="Calibri"/>
                        </a:rPr>
                        <a:t>2.50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2200" spc="-20" dirty="0">
                          <a:latin typeface="Calibri"/>
                          <a:cs typeface="Calibri"/>
                        </a:rPr>
                        <a:t>2.75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2200" spc="-20" dirty="0">
                          <a:latin typeface="Calibri"/>
                          <a:cs typeface="Calibri"/>
                        </a:rPr>
                        <a:t>3.25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2200" spc="-20" dirty="0">
                          <a:latin typeface="Calibri"/>
                          <a:cs typeface="Calibri"/>
                        </a:rPr>
                        <a:t>3.50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2200" spc="-20" dirty="0">
                          <a:latin typeface="Calibri"/>
                          <a:cs typeface="Calibri"/>
                        </a:rPr>
                        <a:t>3.00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2200" spc="-20" dirty="0">
                          <a:latin typeface="Calibri"/>
                          <a:cs typeface="Calibri"/>
                        </a:rPr>
                        <a:t>3.25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2200" spc="-20" dirty="0">
                          <a:latin typeface="Calibri"/>
                          <a:cs typeface="Calibri"/>
                        </a:rPr>
                        <a:t>3.75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2200" spc="-20" dirty="0">
                          <a:latin typeface="Calibri"/>
                          <a:cs typeface="Calibri"/>
                        </a:rPr>
                        <a:t>4.00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object 23"/>
          <p:cNvSpPr/>
          <p:nvPr/>
        </p:nvSpPr>
        <p:spPr>
          <a:xfrm>
            <a:off x="4638166" y="2658287"/>
            <a:ext cx="1873885" cy="114300"/>
          </a:xfrm>
          <a:custGeom>
            <a:avLst/>
            <a:gdLst/>
            <a:ahLst/>
            <a:cxnLst/>
            <a:rect l="l" t="t" r="r" b="b"/>
            <a:pathLst>
              <a:path w="1873884" h="114300">
                <a:moveTo>
                  <a:pt x="1759546" y="0"/>
                </a:moveTo>
                <a:lnTo>
                  <a:pt x="1759546" y="114300"/>
                </a:lnTo>
                <a:lnTo>
                  <a:pt x="1835746" y="76200"/>
                </a:lnTo>
                <a:lnTo>
                  <a:pt x="1778596" y="76200"/>
                </a:lnTo>
                <a:lnTo>
                  <a:pt x="1778596" y="38100"/>
                </a:lnTo>
                <a:lnTo>
                  <a:pt x="1835746" y="38100"/>
                </a:lnTo>
                <a:lnTo>
                  <a:pt x="1759546" y="0"/>
                </a:lnTo>
                <a:close/>
              </a:path>
              <a:path w="1873884" h="114300">
                <a:moveTo>
                  <a:pt x="1759546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1759546" y="76200"/>
                </a:lnTo>
                <a:lnTo>
                  <a:pt x="1759546" y="38100"/>
                </a:lnTo>
                <a:close/>
              </a:path>
              <a:path w="1873884" h="114300">
                <a:moveTo>
                  <a:pt x="1835746" y="38100"/>
                </a:moveTo>
                <a:lnTo>
                  <a:pt x="1778596" y="38100"/>
                </a:lnTo>
                <a:lnTo>
                  <a:pt x="1778596" y="76200"/>
                </a:lnTo>
                <a:lnTo>
                  <a:pt x="1835746" y="76200"/>
                </a:lnTo>
                <a:lnTo>
                  <a:pt x="1873846" y="57150"/>
                </a:lnTo>
                <a:lnTo>
                  <a:pt x="1835746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4618" y="4941079"/>
            <a:ext cx="7369895" cy="772191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06385" y="5569614"/>
            <a:ext cx="4191000" cy="39370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44485" y="5055323"/>
            <a:ext cx="4152900" cy="393699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1763547" y="5543803"/>
            <a:ext cx="44862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Use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two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closest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neighbors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y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construct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linear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approximations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46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In-</a:t>
            </a:r>
            <a:r>
              <a:rPr sz="4000" dirty="0"/>
              <a:t>Network</a:t>
            </a:r>
            <a:r>
              <a:rPr sz="4000" spc="-100" dirty="0"/>
              <a:t> </a:t>
            </a:r>
            <a:r>
              <a:rPr sz="4000" dirty="0"/>
              <a:t>Upsampling:</a:t>
            </a:r>
            <a:r>
              <a:rPr sz="4000" spc="-100" dirty="0"/>
              <a:t> </a:t>
            </a:r>
            <a:r>
              <a:rPr sz="4000" dirty="0"/>
              <a:t>Bicubic</a:t>
            </a:r>
            <a:r>
              <a:rPr sz="4000" spc="-100" dirty="0"/>
              <a:t> </a:t>
            </a:r>
            <a:r>
              <a:rPr sz="4000" spc="-10" dirty="0"/>
              <a:t>Interpolation</a:t>
            </a:r>
            <a:endParaRPr sz="400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480614" y="1794687"/>
          <a:ext cx="18288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7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7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7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7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2724" y="2166797"/>
            <a:ext cx="182880" cy="1828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2724" y="2779445"/>
            <a:ext cx="182880" cy="18288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2724" y="2468549"/>
            <a:ext cx="182880" cy="18287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2724" y="3081197"/>
            <a:ext cx="182880" cy="1828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7124" y="2166797"/>
            <a:ext cx="182879" cy="18288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67124" y="2468549"/>
            <a:ext cx="182879" cy="18287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7124" y="2779445"/>
            <a:ext cx="182879" cy="18288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7124" y="3081197"/>
            <a:ext cx="182879" cy="18288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57893" y="2166797"/>
            <a:ext cx="182880" cy="18288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57893" y="2779445"/>
            <a:ext cx="182880" cy="18288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57893" y="2468549"/>
            <a:ext cx="182880" cy="18287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57893" y="3081197"/>
            <a:ext cx="182880" cy="18288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62515" y="2166797"/>
            <a:ext cx="182879" cy="18288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62515" y="2468549"/>
            <a:ext cx="182879" cy="18287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62515" y="2779445"/>
            <a:ext cx="182879" cy="18288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62515" y="3081197"/>
            <a:ext cx="182879" cy="182880"/>
          </a:xfrm>
          <a:prstGeom prst="rect">
            <a:avLst/>
          </a:prstGeom>
        </p:spPr>
      </p:pic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6872363" y="1315262"/>
          <a:ext cx="2743200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2200" spc="-20" dirty="0">
                          <a:latin typeface="Calibri"/>
                          <a:cs typeface="Calibri"/>
                        </a:rPr>
                        <a:t>0.68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2200" spc="-20" dirty="0">
                          <a:latin typeface="Calibri"/>
                          <a:cs typeface="Calibri"/>
                        </a:rPr>
                        <a:t>1.02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2200" spc="-20" dirty="0">
                          <a:latin typeface="Calibri"/>
                          <a:cs typeface="Calibri"/>
                        </a:rPr>
                        <a:t>1.56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2200" spc="-20" dirty="0">
                          <a:latin typeface="Calibri"/>
                          <a:cs typeface="Calibri"/>
                        </a:rPr>
                        <a:t>1.89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2200" spc="-20" dirty="0">
                          <a:latin typeface="Calibri"/>
                          <a:cs typeface="Calibri"/>
                        </a:rPr>
                        <a:t>1.35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2200" spc="-20" dirty="0">
                          <a:latin typeface="Calibri"/>
                          <a:cs typeface="Calibri"/>
                        </a:rPr>
                        <a:t>1.68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2200" spc="-20" dirty="0">
                          <a:latin typeface="Calibri"/>
                          <a:cs typeface="Calibri"/>
                        </a:rPr>
                        <a:t>2.23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2200" spc="-20" dirty="0">
                          <a:latin typeface="Calibri"/>
                          <a:cs typeface="Calibri"/>
                        </a:rPr>
                        <a:t>2.56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2200" spc="-20" dirty="0">
                          <a:latin typeface="Calibri"/>
                          <a:cs typeface="Calibri"/>
                        </a:rPr>
                        <a:t>2.44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2200" spc="-20" dirty="0">
                          <a:latin typeface="Calibri"/>
                          <a:cs typeface="Calibri"/>
                        </a:rPr>
                        <a:t>2.77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2200" spc="-20" dirty="0">
                          <a:latin typeface="Calibri"/>
                          <a:cs typeface="Calibri"/>
                        </a:rPr>
                        <a:t>3.32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2200" spc="-20" dirty="0">
                          <a:latin typeface="Calibri"/>
                          <a:cs typeface="Calibri"/>
                        </a:rPr>
                        <a:t>3.65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2200" spc="-20" dirty="0">
                          <a:latin typeface="Calibri"/>
                          <a:cs typeface="Calibri"/>
                        </a:rPr>
                        <a:t>3.11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2200" spc="-20" dirty="0">
                          <a:latin typeface="Calibri"/>
                          <a:cs typeface="Calibri"/>
                        </a:rPr>
                        <a:t>3.44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2200" spc="-20" dirty="0">
                          <a:latin typeface="Calibri"/>
                          <a:cs typeface="Calibri"/>
                        </a:rPr>
                        <a:t>3.98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2200" spc="-20" dirty="0">
                          <a:latin typeface="Calibri"/>
                          <a:cs typeface="Calibri"/>
                        </a:rPr>
                        <a:t>4.32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2172246" y="3932866"/>
            <a:ext cx="7458709" cy="2271395"/>
          </a:xfrm>
          <a:prstGeom prst="rect">
            <a:avLst/>
          </a:prstGeom>
        </p:spPr>
        <p:txBody>
          <a:bodyPr vert="horz" wrap="square" lIns="0" tIns="269240" rIns="0" bIns="0" rtlCol="0">
            <a:spAutoFit/>
          </a:bodyPr>
          <a:lstStyle/>
          <a:p>
            <a:pPr marL="891540" indent="-879475">
              <a:lnSpc>
                <a:spcPct val="100000"/>
              </a:lnSpc>
              <a:spcBef>
                <a:spcPts val="2120"/>
              </a:spcBef>
              <a:tabLst>
                <a:tab pos="4708525" algn="l"/>
              </a:tabLst>
            </a:pPr>
            <a:r>
              <a:rPr sz="3200" dirty="0">
                <a:latin typeface="Calibri"/>
                <a:cs typeface="Calibri"/>
              </a:rPr>
              <a:t>Input: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2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2</a:t>
            </a:r>
            <a:r>
              <a:rPr sz="3200" dirty="0">
                <a:latin typeface="Calibri"/>
                <a:cs typeface="Calibri"/>
              </a:rPr>
              <a:t>	Output: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4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4</a:t>
            </a:r>
            <a:endParaRPr sz="3200">
              <a:latin typeface="Calibri"/>
              <a:cs typeface="Calibri"/>
            </a:endParaRPr>
          </a:p>
          <a:p>
            <a:pPr marL="891540" marR="720090">
              <a:lnSpc>
                <a:spcPct val="100699"/>
              </a:lnSpc>
              <a:spcBef>
                <a:spcPts val="1745"/>
              </a:spcBef>
            </a:pPr>
            <a:r>
              <a:rPr sz="2800" dirty="0">
                <a:latin typeface="Calibri"/>
                <a:cs typeface="Calibri"/>
              </a:rPr>
              <a:t>Use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three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closest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neighbors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to </a:t>
            </a:r>
            <a:r>
              <a:rPr sz="2800" dirty="0">
                <a:latin typeface="Calibri"/>
                <a:cs typeface="Calibri"/>
              </a:rPr>
              <a:t>construct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cubic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approximations</a:t>
            </a:r>
            <a:endParaRPr sz="2800">
              <a:latin typeface="Calibri"/>
              <a:cs typeface="Calibri"/>
            </a:endParaRPr>
          </a:p>
          <a:p>
            <a:pPr marL="891540">
              <a:lnSpc>
                <a:spcPts val="3310"/>
              </a:lnSpc>
            </a:pPr>
            <a:r>
              <a:rPr sz="2800" dirty="0">
                <a:latin typeface="Calibri"/>
                <a:cs typeface="Calibri"/>
              </a:rPr>
              <a:t>(This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how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normally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resize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images!)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638166" y="2658287"/>
            <a:ext cx="1873885" cy="114300"/>
          </a:xfrm>
          <a:custGeom>
            <a:avLst/>
            <a:gdLst/>
            <a:ahLst/>
            <a:cxnLst/>
            <a:rect l="l" t="t" r="r" b="b"/>
            <a:pathLst>
              <a:path w="1873884" h="114300">
                <a:moveTo>
                  <a:pt x="1759546" y="0"/>
                </a:moveTo>
                <a:lnTo>
                  <a:pt x="1759546" y="114300"/>
                </a:lnTo>
                <a:lnTo>
                  <a:pt x="1835746" y="76200"/>
                </a:lnTo>
                <a:lnTo>
                  <a:pt x="1778596" y="76200"/>
                </a:lnTo>
                <a:lnTo>
                  <a:pt x="1778596" y="38100"/>
                </a:lnTo>
                <a:lnTo>
                  <a:pt x="1835746" y="38100"/>
                </a:lnTo>
                <a:lnTo>
                  <a:pt x="1759546" y="0"/>
                </a:lnTo>
                <a:close/>
              </a:path>
              <a:path w="1873884" h="114300">
                <a:moveTo>
                  <a:pt x="1759546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1759546" y="76200"/>
                </a:lnTo>
                <a:lnTo>
                  <a:pt x="1759546" y="38100"/>
                </a:lnTo>
                <a:close/>
              </a:path>
              <a:path w="1873884" h="114300">
                <a:moveTo>
                  <a:pt x="1835746" y="38100"/>
                </a:moveTo>
                <a:lnTo>
                  <a:pt x="1778596" y="38100"/>
                </a:lnTo>
                <a:lnTo>
                  <a:pt x="1778596" y="76200"/>
                </a:lnTo>
                <a:lnTo>
                  <a:pt x="1835746" y="76200"/>
                </a:lnTo>
                <a:lnTo>
                  <a:pt x="1873846" y="57150"/>
                </a:lnTo>
                <a:lnTo>
                  <a:pt x="1835746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47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In-</a:t>
            </a:r>
            <a:r>
              <a:rPr sz="4000" dirty="0"/>
              <a:t>Network</a:t>
            </a:r>
            <a:r>
              <a:rPr sz="4000" spc="-120" dirty="0"/>
              <a:t> </a:t>
            </a:r>
            <a:r>
              <a:rPr sz="4000" dirty="0"/>
              <a:t>Upsampling:</a:t>
            </a:r>
            <a:r>
              <a:rPr sz="4000" spc="-120" dirty="0"/>
              <a:t> </a:t>
            </a:r>
            <a:r>
              <a:rPr sz="4000" dirty="0"/>
              <a:t>“Max</a:t>
            </a:r>
            <a:r>
              <a:rPr sz="4000" spc="-114" dirty="0"/>
              <a:t> </a:t>
            </a:r>
            <a:r>
              <a:rPr sz="4000" spc="-10" dirty="0"/>
              <a:t>Unpooling”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956811" y="2787510"/>
          <a:ext cx="1097280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6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7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8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31850" y="2238870"/>
          <a:ext cx="2194559" cy="21939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6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334">
                <a:tc>
                  <a:txBody>
                    <a:bodyPr/>
                    <a:lstStyle/>
                    <a:p>
                      <a:pPr algn="ctr">
                        <a:lnSpc>
                          <a:spcPts val="3675"/>
                        </a:lnSpc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75"/>
                        </a:lnSpc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75"/>
                        </a:lnSpc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75"/>
                        </a:lnSpc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7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0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8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3239465" y="3312540"/>
            <a:ext cx="455295" cy="114300"/>
          </a:xfrm>
          <a:custGeom>
            <a:avLst/>
            <a:gdLst/>
            <a:ahLst/>
            <a:cxnLst/>
            <a:rect l="l" t="t" r="r" b="b"/>
            <a:pathLst>
              <a:path w="455295" h="114300">
                <a:moveTo>
                  <a:pt x="340906" y="0"/>
                </a:moveTo>
                <a:lnTo>
                  <a:pt x="340906" y="114300"/>
                </a:lnTo>
                <a:lnTo>
                  <a:pt x="417106" y="76200"/>
                </a:lnTo>
                <a:lnTo>
                  <a:pt x="359956" y="76200"/>
                </a:lnTo>
                <a:lnTo>
                  <a:pt x="359956" y="38100"/>
                </a:lnTo>
                <a:lnTo>
                  <a:pt x="417106" y="38100"/>
                </a:lnTo>
                <a:lnTo>
                  <a:pt x="340906" y="0"/>
                </a:lnTo>
                <a:close/>
              </a:path>
              <a:path w="455295" h="114300">
                <a:moveTo>
                  <a:pt x="340906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40906" y="76200"/>
                </a:lnTo>
                <a:lnTo>
                  <a:pt x="340906" y="38100"/>
                </a:lnTo>
                <a:close/>
              </a:path>
              <a:path w="455295" h="114300">
                <a:moveTo>
                  <a:pt x="417106" y="38100"/>
                </a:moveTo>
                <a:lnTo>
                  <a:pt x="359956" y="38100"/>
                </a:lnTo>
                <a:lnTo>
                  <a:pt x="359956" y="76200"/>
                </a:lnTo>
                <a:lnTo>
                  <a:pt x="417106" y="76200"/>
                </a:lnTo>
                <a:lnTo>
                  <a:pt x="455206" y="57150"/>
                </a:lnTo>
                <a:lnTo>
                  <a:pt x="417106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006306" y="4780127"/>
            <a:ext cx="3082290" cy="1379220"/>
            <a:chOff x="1006306" y="4780127"/>
            <a:chExt cx="3082290" cy="1379220"/>
          </a:xfrm>
        </p:grpSpPr>
        <p:sp>
          <p:nvSpPr>
            <p:cNvPr id="7" name="object 7"/>
            <p:cNvSpPr/>
            <p:nvPr/>
          </p:nvSpPr>
          <p:spPr>
            <a:xfrm>
              <a:off x="1011068" y="5211660"/>
              <a:ext cx="64135" cy="942975"/>
            </a:xfrm>
            <a:custGeom>
              <a:avLst/>
              <a:gdLst/>
              <a:ahLst/>
              <a:cxnLst/>
              <a:rect l="l" t="t" r="r" b="b"/>
              <a:pathLst>
                <a:path w="64134" h="942975">
                  <a:moveTo>
                    <a:pt x="63963" y="0"/>
                  </a:moveTo>
                  <a:lnTo>
                    <a:pt x="0" y="0"/>
                  </a:lnTo>
                  <a:lnTo>
                    <a:pt x="0" y="942696"/>
                  </a:lnTo>
                  <a:lnTo>
                    <a:pt x="63963" y="942696"/>
                  </a:lnTo>
                  <a:lnTo>
                    <a:pt x="63963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75032" y="4974132"/>
              <a:ext cx="238125" cy="1180465"/>
            </a:xfrm>
            <a:custGeom>
              <a:avLst/>
              <a:gdLst/>
              <a:ahLst/>
              <a:cxnLst/>
              <a:rect l="l" t="t" r="r" b="b"/>
              <a:pathLst>
                <a:path w="238125" h="1180464">
                  <a:moveTo>
                    <a:pt x="237538" y="0"/>
                  </a:moveTo>
                  <a:lnTo>
                    <a:pt x="0" y="237528"/>
                  </a:lnTo>
                  <a:lnTo>
                    <a:pt x="0" y="1180224"/>
                  </a:lnTo>
                  <a:lnTo>
                    <a:pt x="237538" y="942690"/>
                  </a:lnTo>
                  <a:lnTo>
                    <a:pt x="237538" y="0"/>
                  </a:lnTo>
                  <a:close/>
                </a:path>
              </a:pathLst>
            </a:custGeom>
            <a:solidFill>
              <a:srgbClr val="B9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11068" y="4974132"/>
              <a:ext cx="301625" cy="238125"/>
            </a:xfrm>
            <a:custGeom>
              <a:avLst/>
              <a:gdLst/>
              <a:ahLst/>
              <a:cxnLst/>
              <a:rect l="l" t="t" r="r" b="b"/>
              <a:pathLst>
                <a:path w="301625" h="238125">
                  <a:moveTo>
                    <a:pt x="301501" y="0"/>
                  </a:moveTo>
                  <a:lnTo>
                    <a:pt x="237535" y="0"/>
                  </a:lnTo>
                  <a:lnTo>
                    <a:pt x="0" y="237528"/>
                  </a:lnTo>
                  <a:lnTo>
                    <a:pt x="63963" y="237528"/>
                  </a:lnTo>
                  <a:lnTo>
                    <a:pt x="301501" y="0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1068" y="4974132"/>
              <a:ext cx="301625" cy="1180465"/>
            </a:xfrm>
            <a:custGeom>
              <a:avLst/>
              <a:gdLst/>
              <a:ahLst/>
              <a:cxnLst/>
              <a:rect l="l" t="t" r="r" b="b"/>
              <a:pathLst>
                <a:path w="301625" h="1180464">
                  <a:moveTo>
                    <a:pt x="0" y="237535"/>
                  </a:moveTo>
                  <a:lnTo>
                    <a:pt x="237536" y="0"/>
                  </a:lnTo>
                  <a:lnTo>
                    <a:pt x="301498" y="0"/>
                  </a:lnTo>
                  <a:lnTo>
                    <a:pt x="301498" y="942691"/>
                  </a:lnTo>
                  <a:lnTo>
                    <a:pt x="63962" y="1180230"/>
                  </a:lnTo>
                  <a:lnTo>
                    <a:pt x="0" y="1180230"/>
                  </a:lnTo>
                  <a:lnTo>
                    <a:pt x="0" y="237535"/>
                  </a:lnTo>
                  <a:close/>
                </a:path>
                <a:path w="301625" h="1180464">
                  <a:moveTo>
                    <a:pt x="0" y="237535"/>
                  </a:moveTo>
                  <a:lnTo>
                    <a:pt x="63962" y="237535"/>
                  </a:lnTo>
                  <a:lnTo>
                    <a:pt x="301498" y="0"/>
                  </a:lnTo>
                </a:path>
                <a:path w="301625" h="1180464">
                  <a:moveTo>
                    <a:pt x="63962" y="237535"/>
                  </a:moveTo>
                  <a:lnTo>
                    <a:pt x="63962" y="1180230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8976" y="5211660"/>
              <a:ext cx="64135" cy="942975"/>
            </a:xfrm>
            <a:custGeom>
              <a:avLst/>
              <a:gdLst/>
              <a:ahLst/>
              <a:cxnLst/>
              <a:rect l="l" t="t" r="r" b="b"/>
              <a:pathLst>
                <a:path w="64134" h="942975">
                  <a:moveTo>
                    <a:pt x="63962" y="0"/>
                  </a:moveTo>
                  <a:lnTo>
                    <a:pt x="0" y="0"/>
                  </a:lnTo>
                  <a:lnTo>
                    <a:pt x="0" y="942696"/>
                  </a:lnTo>
                  <a:lnTo>
                    <a:pt x="63962" y="942696"/>
                  </a:lnTo>
                  <a:lnTo>
                    <a:pt x="63962" y="0"/>
                  </a:lnTo>
                  <a:close/>
                </a:path>
              </a:pathLst>
            </a:custGeom>
            <a:solidFill>
              <a:srgbClr val="F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92938" y="4974132"/>
              <a:ext cx="238125" cy="1180465"/>
            </a:xfrm>
            <a:custGeom>
              <a:avLst/>
              <a:gdLst/>
              <a:ahLst/>
              <a:cxnLst/>
              <a:rect l="l" t="t" r="r" b="b"/>
              <a:pathLst>
                <a:path w="238125" h="1180464">
                  <a:moveTo>
                    <a:pt x="237538" y="0"/>
                  </a:moveTo>
                  <a:lnTo>
                    <a:pt x="0" y="237528"/>
                  </a:lnTo>
                  <a:lnTo>
                    <a:pt x="0" y="1180224"/>
                  </a:lnTo>
                  <a:lnTo>
                    <a:pt x="237538" y="942690"/>
                  </a:lnTo>
                  <a:lnTo>
                    <a:pt x="237538" y="0"/>
                  </a:lnTo>
                  <a:close/>
                </a:path>
              </a:pathLst>
            </a:custGeom>
            <a:solidFill>
              <a:srgbClr val="C4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28976" y="4974132"/>
              <a:ext cx="301625" cy="238125"/>
            </a:xfrm>
            <a:custGeom>
              <a:avLst/>
              <a:gdLst/>
              <a:ahLst/>
              <a:cxnLst/>
              <a:rect l="l" t="t" r="r" b="b"/>
              <a:pathLst>
                <a:path w="301625" h="238125">
                  <a:moveTo>
                    <a:pt x="301500" y="0"/>
                  </a:moveTo>
                  <a:lnTo>
                    <a:pt x="237530" y="0"/>
                  </a:lnTo>
                  <a:lnTo>
                    <a:pt x="0" y="237528"/>
                  </a:lnTo>
                  <a:lnTo>
                    <a:pt x="63962" y="237528"/>
                  </a:lnTo>
                  <a:lnTo>
                    <a:pt x="301500" y="0"/>
                  </a:lnTo>
                  <a:close/>
                </a:path>
              </a:pathLst>
            </a:custGeom>
            <a:solidFill>
              <a:srgbClr val="F6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28976" y="4974132"/>
              <a:ext cx="301625" cy="1180465"/>
            </a:xfrm>
            <a:custGeom>
              <a:avLst/>
              <a:gdLst/>
              <a:ahLst/>
              <a:cxnLst/>
              <a:rect l="l" t="t" r="r" b="b"/>
              <a:pathLst>
                <a:path w="301625" h="1180464">
                  <a:moveTo>
                    <a:pt x="0" y="237535"/>
                  </a:moveTo>
                  <a:lnTo>
                    <a:pt x="237536" y="0"/>
                  </a:lnTo>
                  <a:lnTo>
                    <a:pt x="301498" y="0"/>
                  </a:lnTo>
                  <a:lnTo>
                    <a:pt x="301498" y="942691"/>
                  </a:lnTo>
                  <a:lnTo>
                    <a:pt x="63962" y="1180230"/>
                  </a:lnTo>
                  <a:lnTo>
                    <a:pt x="0" y="1180230"/>
                  </a:lnTo>
                  <a:lnTo>
                    <a:pt x="0" y="237535"/>
                  </a:lnTo>
                  <a:close/>
                </a:path>
                <a:path w="301625" h="1180464">
                  <a:moveTo>
                    <a:pt x="0" y="237535"/>
                  </a:moveTo>
                  <a:lnTo>
                    <a:pt x="63962" y="237535"/>
                  </a:lnTo>
                  <a:lnTo>
                    <a:pt x="301498" y="0"/>
                  </a:lnTo>
                </a:path>
                <a:path w="301625" h="1180464">
                  <a:moveTo>
                    <a:pt x="63962" y="237535"/>
                  </a:moveTo>
                  <a:lnTo>
                    <a:pt x="63962" y="1180230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81811" y="5444731"/>
              <a:ext cx="191770" cy="481330"/>
            </a:xfrm>
            <a:custGeom>
              <a:avLst/>
              <a:gdLst/>
              <a:ahLst/>
              <a:cxnLst/>
              <a:rect l="l" t="t" r="r" b="b"/>
              <a:pathLst>
                <a:path w="191769" h="481329">
                  <a:moveTo>
                    <a:pt x="191693" y="0"/>
                  </a:moveTo>
                  <a:lnTo>
                    <a:pt x="0" y="0"/>
                  </a:lnTo>
                  <a:lnTo>
                    <a:pt x="0" y="480891"/>
                  </a:lnTo>
                  <a:lnTo>
                    <a:pt x="191693" y="480891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73504" y="5262283"/>
              <a:ext cx="182880" cy="663575"/>
            </a:xfrm>
            <a:custGeom>
              <a:avLst/>
              <a:gdLst/>
              <a:ahLst/>
              <a:cxnLst/>
              <a:rect l="l" t="t" r="r" b="b"/>
              <a:pathLst>
                <a:path w="182880" h="663575">
                  <a:moveTo>
                    <a:pt x="182448" y="0"/>
                  </a:moveTo>
                  <a:lnTo>
                    <a:pt x="0" y="182448"/>
                  </a:lnTo>
                  <a:lnTo>
                    <a:pt x="0" y="663340"/>
                  </a:lnTo>
                  <a:lnTo>
                    <a:pt x="182448" y="480893"/>
                  </a:lnTo>
                  <a:lnTo>
                    <a:pt x="182448" y="0"/>
                  </a:lnTo>
                  <a:close/>
                </a:path>
              </a:pathLst>
            </a:custGeom>
            <a:solidFill>
              <a:srgbClr val="B9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81811" y="5262283"/>
              <a:ext cx="374650" cy="182880"/>
            </a:xfrm>
            <a:custGeom>
              <a:avLst/>
              <a:gdLst/>
              <a:ahLst/>
              <a:cxnLst/>
              <a:rect l="l" t="t" r="r" b="b"/>
              <a:pathLst>
                <a:path w="374650" h="182879">
                  <a:moveTo>
                    <a:pt x="374141" y="0"/>
                  </a:moveTo>
                  <a:lnTo>
                    <a:pt x="182448" y="0"/>
                  </a:lnTo>
                  <a:lnTo>
                    <a:pt x="0" y="182448"/>
                  </a:lnTo>
                  <a:lnTo>
                    <a:pt x="191693" y="182448"/>
                  </a:lnTo>
                  <a:lnTo>
                    <a:pt x="374141" y="0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81811" y="5262283"/>
              <a:ext cx="374650" cy="663575"/>
            </a:xfrm>
            <a:custGeom>
              <a:avLst/>
              <a:gdLst/>
              <a:ahLst/>
              <a:cxnLst/>
              <a:rect l="l" t="t" r="r" b="b"/>
              <a:pathLst>
                <a:path w="374650" h="663575">
                  <a:moveTo>
                    <a:pt x="0" y="182448"/>
                  </a:moveTo>
                  <a:lnTo>
                    <a:pt x="182448" y="0"/>
                  </a:lnTo>
                  <a:lnTo>
                    <a:pt x="374144" y="0"/>
                  </a:lnTo>
                  <a:lnTo>
                    <a:pt x="374144" y="480893"/>
                  </a:lnTo>
                  <a:lnTo>
                    <a:pt x="191696" y="663340"/>
                  </a:lnTo>
                  <a:lnTo>
                    <a:pt x="0" y="663340"/>
                  </a:lnTo>
                  <a:lnTo>
                    <a:pt x="0" y="182448"/>
                  </a:lnTo>
                  <a:close/>
                </a:path>
                <a:path w="374650" h="663575">
                  <a:moveTo>
                    <a:pt x="0" y="182448"/>
                  </a:moveTo>
                  <a:lnTo>
                    <a:pt x="191696" y="182448"/>
                  </a:lnTo>
                  <a:lnTo>
                    <a:pt x="374144" y="0"/>
                  </a:lnTo>
                </a:path>
                <a:path w="374650" h="663575">
                  <a:moveTo>
                    <a:pt x="191696" y="182448"/>
                  </a:moveTo>
                  <a:lnTo>
                    <a:pt x="191696" y="663340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17624" y="5444731"/>
              <a:ext cx="191770" cy="481330"/>
            </a:xfrm>
            <a:custGeom>
              <a:avLst/>
              <a:gdLst/>
              <a:ahLst/>
              <a:cxnLst/>
              <a:rect l="l" t="t" r="r" b="b"/>
              <a:pathLst>
                <a:path w="191769" h="481329">
                  <a:moveTo>
                    <a:pt x="191693" y="0"/>
                  </a:moveTo>
                  <a:lnTo>
                    <a:pt x="0" y="0"/>
                  </a:lnTo>
                  <a:lnTo>
                    <a:pt x="0" y="480891"/>
                  </a:lnTo>
                  <a:lnTo>
                    <a:pt x="191693" y="480891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09318" y="5262283"/>
              <a:ext cx="182880" cy="663575"/>
            </a:xfrm>
            <a:custGeom>
              <a:avLst/>
              <a:gdLst/>
              <a:ahLst/>
              <a:cxnLst/>
              <a:rect l="l" t="t" r="r" b="b"/>
              <a:pathLst>
                <a:path w="182880" h="663575">
                  <a:moveTo>
                    <a:pt x="182448" y="0"/>
                  </a:moveTo>
                  <a:lnTo>
                    <a:pt x="0" y="182448"/>
                  </a:lnTo>
                  <a:lnTo>
                    <a:pt x="0" y="663340"/>
                  </a:lnTo>
                  <a:lnTo>
                    <a:pt x="182448" y="480893"/>
                  </a:lnTo>
                  <a:lnTo>
                    <a:pt x="182448" y="0"/>
                  </a:lnTo>
                  <a:close/>
                </a:path>
              </a:pathLst>
            </a:custGeom>
            <a:solidFill>
              <a:srgbClr val="B9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17624" y="5262283"/>
              <a:ext cx="374650" cy="182880"/>
            </a:xfrm>
            <a:custGeom>
              <a:avLst/>
              <a:gdLst/>
              <a:ahLst/>
              <a:cxnLst/>
              <a:rect l="l" t="t" r="r" b="b"/>
              <a:pathLst>
                <a:path w="374650" h="182879">
                  <a:moveTo>
                    <a:pt x="374141" y="0"/>
                  </a:moveTo>
                  <a:lnTo>
                    <a:pt x="182448" y="0"/>
                  </a:lnTo>
                  <a:lnTo>
                    <a:pt x="0" y="182448"/>
                  </a:lnTo>
                  <a:lnTo>
                    <a:pt x="191693" y="182448"/>
                  </a:lnTo>
                  <a:lnTo>
                    <a:pt x="374141" y="0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17624" y="5262283"/>
              <a:ext cx="374650" cy="663575"/>
            </a:xfrm>
            <a:custGeom>
              <a:avLst/>
              <a:gdLst/>
              <a:ahLst/>
              <a:cxnLst/>
              <a:rect l="l" t="t" r="r" b="b"/>
              <a:pathLst>
                <a:path w="374650" h="663575">
                  <a:moveTo>
                    <a:pt x="0" y="182448"/>
                  </a:moveTo>
                  <a:lnTo>
                    <a:pt x="182448" y="0"/>
                  </a:lnTo>
                  <a:lnTo>
                    <a:pt x="374144" y="0"/>
                  </a:lnTo>
                  <a:lnTo>
                    <a:pt x="374144" y="480893"/>
                  </a:lnTo>
                  <a:lnTo>
                    <a:pt x="191696" y="663340"/>
                  </a:lnTo>
                  <a:lnTo>
                    <a:pt x="0" y="663340"/>
                  </a:lnTo>
                  <a:lnTo>
                    <a:pt x="0" y="182448"/>
                  </a:lnTo>
                  <a:close/>
                </a:path>
                <a:path w="374650" h="663575">
                  <a:moveTo>
                    <a:pt x="0" y="182448"/>
                  </a:moveTo>
                  <a:lnTo>
                    <a:pt x="191696" y="182448"/>
                  </a:lnTo>
                  <a:lnTo>
                    <a:pt x="374144" y="0"/>
                  </a:lnTo>
                </a:path>
                <a:path w="374650" h="663575">
                  <a:moveTo>
                    <a:pt x="191696" y="182448"/>
                  </a:moveTo>
                  <a:lnTo>
                    <a:pt x="191696" y="663340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53438" y="5444731"/>
              <a:ext cx="191770" cy="481330"/>
            </a:xfrm>
            <a:custGeom>
              <a:avLst/>
              <a:gdLst/>
              <a:ahLst/>
              <a:cxnLst/>
              <a:rect l="l" t="t" r="r" b="b"/>
              <a:pathLst>
                <a:path w="191769" h="481329">
                  <a:moveTo>
                    <a:pt x="191693" y="0"/>
                  </a:moveTo>
                  <a:lnTo>
                    <a:pt x="0" y="0"/>
                  </a:lnTo>
                  <a:lnTo>
                    <a:pt x="0" y="480891"/>
                  </a:lnTo>
                  <a:lnTo>
                    <a:pt x="191693" y="480891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45132" y="5262283"/>
              <a:ext cx="182880" cy="663575"/>
            </a:xfrm>
            <a:custGeom>
              <a:avLst/>
              <a:gdLst/>
              <a:ahLst/>
              <a:cxnLst/>
              <a:rect l="l" t="t" r="r" b="b"/>
              <a:pathLst>
                <a:path w="182880" h="663575">
                  <a:moveTo>
                    <a:pt x="182448" y="0"/>
                  </a:moveTo>
                  <a:lnTo>
                    <a:pt x="0" y="182448"/>
                  </a:lnTo>
                  <a:lnTo>
                    <a:pt x="0" y="663340"/>
                  </a:lnTo>
                  <a:lnTo>
                    <a:pt x="182448" y="480893"/>
                  </a:lnTo>
                  <a:lnTo>
                    <a:pt x="182448" y="0"/>
                  </a:lnTo>
                  <a:close/>
                </a:path>
              </a:pathLst>
            </a:custGeom>
            <a:solidFill>
              <a:srgbClr val="C4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53438" y="5262283"/>
              <a:ext cx="374650" cy="182880"/>
            </a:xfrm>
            <a:custGeom>
              <a:avLst/>
              <a:gdLst/>
              <a:ahLst/>
              <a:cxnLst/>
              <a:rect l="l" t="t" r="r" b="b"/>
              <a:pathLst>
                <a:path w="374650" h="182879">
                  <a:moveTo>
                    <a:pt x="374142" y="0"/>
                  </a:moveTo>
                  <a:lnTo>
                    <a:pt x="182448" y="0"/>
                  </a:lnTo>
                  <a:lnTo>
                    <a:pt x="0" y="182448"/>
                  </a:lnTo>
                  <a:lnTo>
                    <a:pt x="191693" y="182448"/>
                  </a:lnTo>
                  <a:lnTo>
                    <a:pt x="374142" y="0"/>
                  </a:lnTo>
                  <a:close/>
                </a:path>
              </a:pathLst>
            </a:custGeom>
            <a:solidFill>
              <a:srgbClr val="F6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53438" y="5262283"/>
              <a:ext cx="374650" cy="663575"/>
            </a:xfrm>
            <a:custGeom>
              <a:avLst/>
              <a:gdLst/>
              <a:ahLst/>
              <a:cxnLst/>
              <a:rect l="l" t="t" r="r" b="b"/>
              <a:pathLst>
                <a:path w="374650" h="663575">
                  <a:moveTo>
                    <a:pt x="0" y="182448"/>
                  </a:moveTo>
                  <a:lnTo>
                    <a:pt x="182448" y="0"/>
                  </a:lnTo>
                  <a:lnTo>
                    <a:pt x="374144" y="0"/>
                  </a:lnTo>
                  <a:lnTo>
                    <a:pt x="374144" y="480893"/>
                  </a:lnTo>
                  <a:lnTo>
                    <a:pt x="191696" y="663340"/>
                  </a:lnTo>
                  <a:lnTo>
                    <a:pt x="0" y="663340"/>
                  </a:lnTo>
                  <a:lnTo>
                    <a:pt x="0" y="182448"/>
                  </a:lnTo>
                  <a:close/>
                </a:path>
                <a:path w="374650" h="663575">
                  <a:moveTo>
                    <a:pt x="0" y="182448"/>
                  </a:moveTo>
                  <a:lnTo>
                    <a:pt x="191696" y="182448"/>
                  </a:lnTo>
                  <a:lnTo>
                    <a:pt x="374144" y="0"/>
                  </a:lnTo>
                </a:path>
                <a:path w="374650" h="663575">
                  <a:moveTo>
                    <a:pt x="191696" y="182448"/>
                  </a:moveTo>
                  <a:lnTo>
                    <a:pt x="191696" y="663340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978913" y="5538228"/>
              <a:ext cx="379730" cy="283845"/>
            </a:xfrm>
            <a:custGeom>
              <a:avLst/>
              <a:gdLst/>
              <a:ahLst/>
              <a:cxnLst/>
              <a:rect l="l" t="t" r="r" b="b"/>
              <a:pathLst>
                <a:path w="379730" h="283845">
                  <a:moveTo>
                    <a:pt x="379679" y="0"/>
                  </a:moveTo>
                  <a:lnTo>
                    <a:pt x="0" y="0"/>
                  </a:lnTo>
                  <a:lnTo>
                    <a:pt x="0" y="283820"/>
                  </a:lnTo>
                  <a:lnTo>
                    <a:pt x="379679" y="283820"/>
                  </a:lnTo>
                  <a:lnTo>
                    <a:pt x="379679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58593" y="5414708"/>
              <a:ext cx="123825" cy="407670"/>
            </a:xfrm>
            <a:custGeom>
              <a:avLst/>
              <a:gdLst/>
              <a:ahLst/>
              <a:cxnLst/>
              <a:rect l="l" t="t" r="r" b="b"/>
              <a:pathLst>
                <a:path w="123825" h="407670">
                  <a:moveTo>
                    <a:pt x="123520" y="0"/>
                  </a:moveTo>
                  <a:lnTo>
                    <a:pt x="0" y="123520"/>
                  </a:lnTo>
                  <a:lnTo>
                    <a:pt x="0" y="407341"/>
                  </a:lnTo>
                  <a:lnTo>
                    <a:pt x="123520" y="283829"/>
                  </a:lnTo>
                  <a:lnTo>
                    <a:pt x="123520" y="0"/>
                  </a:lnTo>
                  <a:close/>
                </a:path>
              </a:pathLst>
            </a:custGeom>
            <a:solidFill>
              <a:srgbClr val="B9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978913" y="5414708"/>
              <a:ext cx="503555" cy="123825"/>
            </a:xfrm>
            <a:custGeom>
              <a:avLst/>
              <a:gdLst/>
              <a:ahLst/>
              <a:cxnLst/>
              <a:rect l="l" t="t" r="r" b="b"/>
              <a:pathLst>
                <a:path w="503555" h="123825">
                  <a:moveTo>
                    <a:pt x="503199" y="0"/>
                  </a:moveTo>
                  <a:lnTo>
                    <a:pt x="123507" y="0"/>
                  </a:lnTo>
                  <a:lnTo>
                    <a:pt x="0" y="123520"/>
                  </a:lnTo>
                  <a:lnTo>
                    <a:pt x="379679" y="123520"/>
                  </a:lnTo>
                  <a:lnTo>
                    <a:pt x="503199" y="0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978913" y="5414708"/>
              <a:ext cx="503555" cy="407670"/>
            </a:xfrm>
            <a:custGeom>
              <a:avLst/>
              <a:gdLst/>
              <a:ahLst/>
              <a:cxnLst/>
              <a:rect l="l" t="t" r="r" b="b"/>
              <a:pathLst>
                <a:path w="503555" h="407670">
                  <a:moveTo>
                    <a:pt x="0" y="123512"/>
                  </a:moveTo>
                  <a:lnTo>
                    <a:pt x="123512" y="0"/>
                  </a:lnTo>
                  <a:lnTo>
                    <a:pt x="503192" y="0"/>
                  </a:lnTo>
                  <a:lnTo>
                    <a:pt x="503192" y="283823"/>
                  </a:lnTo>
                  <a:lnTo>
                    <a:pt x="379680" y="407335"/>
                  </a:lnTo>
                  <a:lnTo>
                    <a:pt x="0" y="407335"/>
                  </a:lnTo>
                  <a:lnTo>
                    <a:pt x="0" y="123512"/>
                  </a:lnTo>
                  <a:close/>
                </a:path>
                <a:path w="503555" h="407670">
                  <a:moveTo>
                    <a:pt x="0" y="123512"/>
                  </a:moveTo>
                  <a:lnTo>
                    <a:pt x="379680" y="123512"/>
                  </a:lnTo>
                  <a:lnTo>
                    <a:pt x="503192" y="0"/>
                  </a:lnTo>
                </a:path>
                <a:path w="503555" h="407670">
                  <a:moveTo>
                    <a:pt x="379680" y="123512"/>
                  </a:moveTo>
                  <a:lnTo>
                    <a:pt x="379680" y="407335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94623" y="5538228"/>
              <a:ext cx="379730" cy="283845"/>
            </a:xfrm>
            <a:custGeom>
              <a:avLst/>
              <a:gdLst/>
              <a:ahLst/>
              <a:cxnLst/>
              <a:rect l="l" t="t" r="r" b="b"/>
              <a:pathLst>
                <a:path w="379730" h="283845">
                  <a:moveTo>
                    <a:pt x="379679" y="0"/>
                  </a:moveTo>
                  <a:lnTo>
                    <a:pt x="0" y="0"/>
                  </a:lnTo>
                  <a:lnTo>
                    <a:pt x="0" y="283820"/>
                  </a:lnTo>
                  <a:lnTo>
                    <a:pt x="379679" y="283820"/>
                  </a:lnTo>
                  <a:lnTo>
                    <a:pt x="379679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774302" y="5414708"/>
              <a:ext cx="123825" cy="407670"/>
            </a:xfrm>
            <a:custGeom>
              <a:avLst/>
              <a:gdLst/>
              <a:ahLst/>
              <a:cxnLst/>
              <a:rect l="l" t="t" r="r" b="b"/>
              <a:pathLst>
                <a:path w="123825" h="407670">
                  <a:moveTo>
                    <a:pt x="123520" y="0"/>
                  </a:moveTo>
                  <a:lnTo>
                    <a:pt x="0" y="123520"/>
                  </a:lnTo>
                  <a:lnTo>
                    <a:pt x="0" y="407341"/>
                  </a:lnTo>
                  <a:lnTo>
                    <a:pt x="123520" y="283829"/>
                  </a:lnTo>
                  <a:lnTo>
                    <a:pt x="123520" y="0"/>
                  </a:lnTo>
                  <a:close/>
                </a:path>
              </a:pathLst>
            </a:custGeom>
            <a:solidFill>
              <a:srgbClr val="B9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94623" y="5414708"/>
              <a:ext cx="503555" cy="123825"/>
            </a:xfrm>
            <a:custGeom>
              <a:avLst/>
              <a:gdLst/>
              <a:ahLst/>
              <a:cxnLst/>
              <a:rect l="l" t="t" r="r" b="b"/>
              <a:pathLst>
                <a:path w="503555" h="123825">
                  <a:moveTo>
                    <a:pt x="503199" y="0"/>
                  </a:moveTo>
                  <a:lnTo>
                    <a:pt x="123507" y="0"/>
                  </a:lnTo>
                  <a:lnTo>
                    <a:pt x="0" y="123520"/>
                  </a:lnTo>
                  <a:lnTo>
                    <a:pt x="379679" y="123520"/>
                  </a:lnTo>
                  <a:lnTo>
                    <a:pt x="503199" y="0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394623" y="5414708"/>
              <a:ext cx="503555" cy="407670"/>
            </a:xfrm>
            <a:custGeom>
              <a:avLst/>
              <a:gdLst/>
              <a:ahLst/>
              <a:cxnLst/>
              <a:rect l="l" t="t" r="r" b="b"/>
              <a:pathLst>
                <a:path w="503555" h="407670">
                  <a:moveTo>
                    <a:pt x="0" y="123512"/>
                  </a:moveTo>
                  <a:lnTo>
                    <a:pt x="123512" y="0"/>
                  </a:lnTo>
                  <a:lnTo>
                    <a:pt x="503192" y="0"/>
                  </a:lnTo>
                  <a:lnTo>
                    <a:pt x="503192" y="283823"/>
                  </a:lnTo>
                  <a:lnTo>
                    <a:pt x="379680" y="407335"/>
                  </a:lnTo>
                  <a:lnTo>
                    <a:pt x="0" y="407335"/>
                  </a:lnTo>
                  <a:lnTo>
                    <a:pt x="0" y="123512"/>
                  </a:lnTo>
                  <a:close/>
                </a:path>
                <a:path w="503555" h="407670">
                  <a:moveTo>
                    <a:pt x="0" y="123512"/>
                  </a:moveTo>
                  <a:lnTo>
                    <a:pt x="379680" y="123512"/>
                  </a:lnTo>
                  <a:lnTo>
                    <a:pt x="503192" y="0"/>
                  </a:lnTo>
                </a:path>
                <a:path w="503555" h="407670">
                  <a:moveTo>
                    <a:pt x="379680" y="123512"/>
                  </a:moveTo>
                  <a:lnTo>
                    <a:pt x="379680" y="407335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873552" y="5444731"/>
              <a:ext cx="191770" cy="481330"/>
            </a:xfrm>
            <a:custGeom>
              <a:avLst/>
              <a:gdLst/>
              <a:ahLst/>
              <a:cxnLst/>
              <a:rect l="l" t="t" r="r" b="b"/>
              <a:pathLst>
                <a:path w="191769" h="481329">
                  <a:moveTo>
                    <a:pt x="191693" y="0"/>
                  </a:moveTo>
                  <a:lnTo>
                    <a:pt x="0" y="0"/>
                  </a:lnTo>
                  <a:lnTo>
                    <a:pt x="0" y="480891"/>
                  </a:lnTo>
                  <a:lnTo>
                    <a:pt x="191693" y="480891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065246" y="5262283"/>
              <a:ext cx="182880" cy="663575"/>
            </a:xfrm>
            <a:custGeom>
              <a:avLst/>
              <a:gdLst/>
              <a:ahLst/>
              <a:cxnLst/>
              <a:rect l="l" t="t" r="r" b="b"/>
              <a:pathLst>
                <a:path w="182880" h="663575">
                  <a:moveTo>
                    <a:pt x="182448" y="0"/>
                  </a:moveTo>
                  <a:lnTo>
                    <a:pt x="0" y="182448"/>
                  </a:lnTo>
                  <a:lnTo>
                    <a:pt x="0" y="663340"/>
                  </a:lnTo>
                  <a:lnTo>
                    <a:pt x="182448" y="480893"/>
                  </a:lnTo>
                  <a:lnTo>
                    <a:pt x="182448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873552" y="5262283"/>
              <a:ext cx="374650" cy="182880"/>
            </a:xfrm>
            <a:custGeom>
              <a:avLst/>
              <a:gdLst/>
              <a:ahLst/>
              <a:cxnLst/>
              <a:rect l="l" t="t" r="r" b="b"/>
              <a:pathLst>
                <a:path w="374650" h="182879">
                  <a:moveTo>
                    <a:pt x="374141" y="0"/>
                  </a:moveTo>
                  <a:lnTo>
                    <a:pt x="182448" y="0"/>
                  </a:lnTo>
                  <a:lnTo>
                    <a:pt x="0" y="182448"/>
                  </a:lnTo>
                  <a:lnTo>
                    <a:pt x="191693" y="182448"/>
                  </a:lnTo>
                  <a:lnTo>
                    <a:pt x="374141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873552" y="5262283"/>
              <a:ext cx="374650" cy="663575"/>
            </a:xfrm>
            <a:custGeom>
              <a:avLst/>
              <a:gdLst/>
              <a:ahLst/>
              <a:cxnLst/>
              <a:rect l="l" t="t" r="r" b="b"/>
              <a:pathLst>
                <a:path w="374650" h="663575">
                  <a:moveTo>
                    <a:pt x="0" y="182448"/>
                  </a:moveTo>
                  <a:lnTo>
                    <a:pt x="182448" y="0"/>
                  </a:lnTo>
                  <a:lnTo>
                    <a:pt x="374144" y="0"/>
                  </a:lnTo>
                  <a:lnTo>
                    <a:pt x="374144" y="480893"/>
                  </a:lnTo>
                  <a:lnTo>
                    <a:pt x="191696" y="663340"/>
                  </a:lnTo>
                  <a:lnTo>
                    <a:pt x="0" y="663340"/>
                  </a:lnTo>
                  <a:lnTo>
                    <a:pt x="0" y="182448"/>
                  </a:lnTo>
                  <a:close/>
                </a:path>
                <a:path w="374650" h="663575">
                  <a:moveTo>
                    <a:pt x="0" y="182448"/>
                  </a:moveTo>
                  <a:lnTo>
                    <a:pt x="191696" y="182448"/>
                  </a:lnTo>
                  <a:lnTo>
                    <a:pt x="374144" y="0"/>
                  </a:lnTo>
                </a:path>
                <a:path w="374650" h="663575">
                  <a:moveTo>
                    <a:pt x="191696" y="182448"/>
                  </a:moveTo>
                  <a:lnTo>
                    <a:pt x="191696" y="663340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109366" y="5444731"/>
              <a:ext cx="191770" cy="481330"/>
            </a:xfrm>
            <a:custGeom>
              <a:avLst/>
              <a:gdLst/>
              <a:ahLst/>
              <a:cxnLst/>
              <a:rect l="l" t="t" r="r" b="b"/>
              <a:pathLst>
                <a:path w="191770" h="481329">
                  <a:moveTo>
                    <a:pt x="191693" y="0"/>
                  </a:moveTo>
                  <a:lnTo>
                    <a:pt x="0" y="0"/>
                  </a:lnTo>
                  <a:lnTo>
                    <a:pt x="0" y="480891"/>
                  </a:lnTo>
                  <a:lnTo>
                    <a:pt x="191693" y="480891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301060" y="5262283"/>
              <a:ext cx="182880" cy="663575"/>
            </a:xfrm>
            <a:custGeom>
              <a:avLst/>
              <a:gdLst/>
              <a:ahLst/>
              <a:cxnLst/>
              <a:rect l="l" t="t" r="r" b="b"/>
              <a:pathLst>
                <a:path w="182879" h="663575">
                  <a:moveTo>
                    <a:pt x="182448" y="0"/>
                  </a:moveTo>
                  <a:lnTo>
                    <a:pt x="0" y="182448"/>
                  </a:lnTo>
                  <a:lnTo>
                    <a:pt x="0" y="663340"/>
                  </a:lnTo>
                  <a:lnTo>
                    <a:pt x="182448" y="480893"/>
                  </a:lnTo>
                  <a:lnTo>
                    <a:pt x="182448" y="0"/>
                  </a:lnTo>
                  <a:close/>
                </a:path>
              </a:pathLst>
            </a:custGeom>
            <a:solidFill>
              <a:srgbClr val="B9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109366" y="5262283"/>
              <a:ext cx="374650" cy="182880"/>
            </a:xfrm>
            <a:custGeom>
              <a:avLst/>
              <a:gdLst/>
              <a:ahLst/>
              <a:cxnLst/>
              <a:rect l="l" t="t" r="r" b="b"/>
              <a:pathLst>
                <a:path w="374650" h="182879">
                  <a:moveTo>
                    <a:pt x="374141" y="0"/>
                  </a:moveTo>
                  <a:lnTo>
                    <a:pt x="182448" y="0"/>
                  </a:lnTo>
                  <a:lnTo>
                    <a:pt x="0" y="182448"/>
                  </a:lnTo>
                  <a:lnTo>
                    <a:pt x="191693" y="182448"/>
                  </a:lnTo>
                  <a:lnTo>
                    <a:pt x="374141" y="0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09366" y="5262283"/>
              <a:ext cx="374650" cy="663575"/>
            </a:xfrm>
            <a:custGeom>
              <a:avLst/>
              <a:gdLst/>
              <a:ahLst/>
              <a:cxnLst/>
              <a:rect l="l" t="t" r="r" b="b"/>
              <a:pathLst>
                <a:path w="374650" h="663575">
                  <a:moveTo>
                    <a:pt x="0" y="182448"/>
                  </a:moveTo>
                  <a:lnTo>
                    <a:pt x="182448" y="0"/>
                  </a:lnTo>
                  <a:lnTo>
                    <a:pt x="374144" y="0"/>
                  </a:lnTo>
                  <a:lnTo>
                    <a:pt x="374144" y="480893"/>
                  </a:lnTo>
                  <a:lnTo>
                    <a:pt x="191696" y="663340"/>
                  </a:lnTo>
                  <a:lnTo>
                    <a:pt x="0" y="663340"/>
                  </a:lnTo>
                  <a:lnTo>
                    <a:pt x="0" y="182448"/>
                  </a:lnTo>
                  <a:close/>
                </a:path>
                <a:path w="374650" h="663575">
                  <a:moveTo>
                    <a:pt x="0" y="182448"/>
                  </a:moveTo>
                  <a:lnTo>
                    <a:pt x="191696" y="182448"/>
                  </a:lnTo>
                  <a:lnTo>
                    <a:pt x="374144" y="0"/>
                  </a:lnTo>
                </a:path>
                <a:path w="374650" h="663575">
                  <a:moveTo>
                    <a:pt x="191696" y="182448"/>
                  </a:moveTo>
                  <a:lnTo>
                    <a:pt x="191696" y="663340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345180" y="5444731"/>
              <a:ext cx="191770" cy="481330"/>
            </a:xfrm>
            <a:custGeom>
              <a:avLst/>
              <a:gdLst/>
              <a:ahLst/>
              <a:cxnLst/>
              <a:rect l="l" t="t" r="r" b="b"/>
              <a:pathLst>
                <a:path w="191770" h="481329">
                  <a:moveTo>
                    <a:pt x="191693" y="0"/>
                  </a:moveTo>
                  <a:lnTo>
                    <a:pt x="0" y="0"/>
                  </a:lnTo>
                  <a:lnTo>
                    <a:pt x="0" y="480891"/>
                  </a:lnTo>
                  <a:lnTo>
                    <a:pt x="191693" y="480891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536873" y="5262283"/>
              <a:ext cx="182880" cy="663575"/>
            </a:xfrm>
            <a:custGeom>
              <a:avLst/>
              <a:gdLst/>
              <a:ahLst/>
              <a:cxnLst/>
              <a:rect l="l" t="t" r="r" b="b"/>
              <a:pathLst>
                <a:path w="182879" h="663575">
                  <a:moveTo>
                    <a:pt x="182448" y="0"/>
                  </a:moveTo>
                  <a:lnTo>
                    <a:pt x="0" y="182448"/>
                  </a:lnTo>
                  <a:lnTo>
                    <a:pt x="0" y="663340"/>
                  </a:lnTo>
                  <a:lnTo>
                    <a:pt x="182448" y="480893"/>
                  </a:lnTo>
                  <a:lnTo>
                    <a:pt x="182448" y="0"/>
                  </a:lnTo>
                  <a:close/>
                </a:path>
              </a:pathLst>
            </a:custGeom>
            <a:solidFill>
              <a:srgbClr val="B9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345180" y="5262283"/>
              <a:ext cx="374650" cy="182880"/>
            </a:xfrm>
            <a:custGeom>
              <a:avLst/>
              <a:gdLst/>
              <a:ahLst/>
              <a:cxnLst/>
              <a:rect l="l" t="t" r="r" b="b"/>
              <a:pathLst>
                <a:path w="374650" h="182879">
                  <a:moveTo>
                    <a:pt x="374142" y="0"/>
                  </a:moveTo>
                  <a:lnTo>
                    <a:pt x="182448" y="0"/>
                  </a:lnTo>
                  <a:lnTo>
                    <a:pt x="0" y="182448"/>
                  </a:lnTo>
                  <a:lnTo>
                    <a:pt x="191693" y="182448"/>
                  </a:lnTo>
                  <a:lnTo>
                    <a:pt x="374142" y="0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345180" y="5262283"/>
              <a:ext cx="374650" cy="663575"/>
            </a:xfrm>
            <a:custGeom>
              <a:avLst/>
              <a:gdLst/>
              <a:ahLst/>
              <a:cxnLst/>
              <a:rect l="l" t="t" r="r" b="b"/>
              <a:pathLst>
                <a:path w="374650" h="663575">
                  <a:moveTo>
                    <a:pt x="0" y="182448"/>
                  </a:moveTo>
                  <a:lnTo>
                    <a:pt x="182448" y="0"/>
                  </a:lnTo>
                  <a:lnTo>
                    <a:pt x="374144" y="0"/>
                  </a:lnTo>
                  <a:lnTo>
                    <a:pt x="374144" y="480893"/>
                  </a:lnTo>
                  <a:lnTo>
                    <a:pt x="191696" y="663340"/>
                  </a:lnTo>
                  <a:lnTo>
                    <a:pt x="0" y="663340"/>
                  </a:lnTo>
                  <a:lnTo>
                    <a:pt x="0" y="182448"/>
                  </a:lnTo>
                  <a:close/>
                </a:path>
                <a:path w="374650" h="663575">
                  <a:moveTo>
                    <a:pt x="0" y="182448"/>
                  </a:moveTo>
                  <a:lnTo>
                    <a:pt x="191696" y="182448"/>
                  </a:lnTo>
                  <a:lnTo>
                    <a:pt x="374144" y="0"/>
                  </a:lnTo>
                </a:path>
                <a:path w="374650" h="663575">
                  <a:moveTo>
                    <a:pt x="191696" y="182448"/>
                  </a:moveTo>
                  <a:lnTo>
                    <a:pt x="191696" y="663340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663962" y="5211660"/>
              <a:ext cx="64135" cy="942975"/>
            </a:xfrm>
            <a:custGeom>
              <a:avLst/>
              <a:gdLst/>
              <a:ahLst/>
              <a:cxnLst/>
              <a:rect l="l" t="t" r="r" b="b"/>
              <a:pathLst>
                <a:path w="64135" h="942975">
                  <a:moveTo>
                    <a:pt x="63969" y="0"/>
                  </a:moveTo>
                  <a:lnTo>
                    <a:pt x="0" y="0"/>
                  </a:lnTo>
                  <a:lnTo>
                    <a:pt x="0" y="942696"/>
                  </a:lnTo>
                  <a:lnTo>
                    <a:pt x="63969" y="942696"/>
                  </a:lnTo>
                  <a:lnTo>
                    <a:pt x="63969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727932" y="4974132"/>
              <a:ext cx="238125" cy="1180465"/>
            </a:xfrm>
            <a:custGeom>
              <a:avLst/>
              <a:gdLst/>
              <a:ahLst/>
              <a:cxnLst/>
              <a:rect l="l" t="t" r="r" b="b"/>
              <a:pathLst>
                <a:path w="238125" h="1180464">
                  <a:moveTo>
                    <a:pt x="237528" y="0"/>
                  </a:moveTo>
                  <a:lnTo>
                    <a:pt x="0" y="237528"/>
                  </a:lnTo>
                  <a:lnTo>
                    <a:pt x="0" y="1180224"/>
                  </a:lnTo>
                  <a:lnTo>
                    <a:pt x="237528" y="942690"/>
                  </a:lnTo>
                  <a:lnTo>
                    <a:pt x="237528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663962" y="4974132"/>
              <a:ext cx="301625" cy="238125"/>
            </a:xfrm>
            <a:custGeom>
              <a:avLst/>
              <a:gdLst/>
              <a:ahLst/>
              <a:cxnLst/>
              <a:rect l="l" t="t" r="r" b="b"/>
              <a:pathLst>
                <a:path w="301625" h="238125">
                  <a:moveTo>
                    <a:pt x="301498" y="0"/>
                  </a:moveTo>
                  <a:lnTo>
                    <a:pt x="237540" y="0"/>
                  </a:lnTo>
                  <a:lnTo>
                    <a:pt x="0" y="237528"/>
                  </a:lnTo>
                  <a:lnTo>
                    <a:pt x="63969" y="237528"/>
                  </a:lnTo>
                  <a:lnTo>
                    <a:pt x="301498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663962" y="4974132"/>
              <a:ext cx="301625" cy="1180465"/>
            </a:xfrm>
            <a:custGeom>
              <a:avLst/>
              <a:gdLst/>
              <a:ahLst/>
              <a:cxnLst/>
              <a:rect l="l" t="t" r="r" b="b"/>
              <a:pathLst>
                <a:path w="301625" h="1180464">
                  <a:moveTo>
                    <a:pt x="0" y="237535"/>
                  </a:moveTo>
                  <a:lnTo>
                    <a:pt x="237536" y="0"/>
                  </a:lnTo>
                  <a:lnTo>
                    <a:pt x="301498" y="0"/>
                  </a:lnTo>
                  <a:lnTo>
                    <a:pt x="301498" y="942691"/>
                  </a:lnTo>
                  <a:lnTo>
                    <a:pt x="63962" y="1180230"/>
                  </a:lnTo>
                  <a:lnTo>
                    <a:pt x="0" y="1180230"/>
                  </a:lnTo>
                  <a:lnTo>
                    <a:pt x="0" y="237535"/>
                  </a:lnTo>
                  <a:close/>
                </a:path>
                <a:path w="301625" h="1180464">
                  <a:moveTo>
                    <a:pt x="0" y="237535"/>
                  </a:moveTo>
                  <a:lnTo>
                    <a:pt x="63962" y="237535"/>
                  </a:lnTo>
                  <a:lnTo>
                    <a:pt x="301498" y="0"/>
                  </a:lnTo>
                </a:path>
                <a:path w="301625" h="1180464">
                  <a:moveTo>
                    <a:pt x="63962" y="237535"/>
                  </a:moveTo>
                  <a:lnTo>
                    <a:pt x="63962" y="1180230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781869" y="5211660"/>
              <a:ext cx="64135" cy="942975"/>
            </a:xfrm>
            <a:custGeom>
              <a:avLst/>
              <a:gdLst/>
              <a:ahLst/>
              <a:cxnLst/>
              <a:rect l="l" t="t" r="r" b="b"/>
              <a:pathLst>
                <a:path w="64135" h="942975">
                  <a:moveTo>
                    <a:pt x="63969" y="0"/>
                  </a:moveTo>
                  <a:lnTo>
                    <a:pt x="0" y="0"/>
                  </a:lnTo>
                  <a:lnTo>
                    <a:pt x="0" y="942696"/>
                  </a:lnTo>
                  <a:lnTo>
                    <a:pt x="63969" y="942696"/>
                  </a:lnTo>
                  <a:lnTo>
                    <a:pt x="63969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845839" y="4974132"/>
              <a:ext cx="238125" cy="1180465"/>
            </a:xfrm>
            <a:custGeom>
              <a:avLst/>
              <a:gdLst/>
              <a:ahLst/>
              <a:cxnLst/>
              <a:rect l="l" t="t" r="r" b="b"/>
              <a:pathLst>
                <a:path w="238125" h="1180464">
                  <a:moveTo>
                    <a:pt x="237528" y="0"/>
                  </a:moveTo>
                  <a:lnTo>
                    <a:pt x="0" y="237528"/>
                  </a:lnTo>
                  <a:lnTo>
                    <a:pt x="0" y="1180224"/>
                  </a:lnTo>
                  <a:lnTo>
                    <a:pt x="237528" y="942690"/>
                  </a:lnTo>
                  <a:lnTo>
                    <a:pt x="237528" y="0"/>
                  </a:lnTo>
                  <a:close/>
                </a:path>
              </a:pathLst>
            </a:custGeom>
            <a:solidFill>
              <a:srgbClr val="B9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781869" y="4974132"/>
              <a:ext cx="301625" cy="238125"/>
            </a:xfrm>
            <a:custGeom>
              <a:avLst/>
              <a:gdLst/>
              <a:ahLst/>
              <a:cxnLst/>
              <a:rect l="l" t="t" r="r" b="b"/>
              <a:pathLst>
                <a:path w="301625" h="238125">
                  <a:moveTo>
                    <a:pt x="301497" y="0"/>
                  </a:moveTo>
                  <a:lnTo>
                    <a:pt x="237540" y="0"/>
                  </a:lnTo>
                  <a:lnTo>
                    <a:pt x="0" y="237528"/>
                  </a:lnTo>
                  <a:lnTo>
                    <a:pt x="63969" y="237528"/>
                  </a:lnTo>
                  <a:lnTo>
                    <a:pt x="301497" y="0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781869" y="4974132"/>
              <a:ext cx="301625" cy="1180465"/>
            </a:xfrm>
            <a:custGeom>
              <a:avLst/>
              <a:gdLst/>
              <a:ahLst/>
              <a:cxnLst/>
              <a:rect l="l" t="t" r="r" b="b"/>
              <a:pathLst>
                <a:path w="301625" h="1180464">
                  <a:moveTo>
                    <a:pt x="0" y="237535"/>
                  </a:moveTo>
                  <a:lnTo>
                    <a:pt x="237536" y="0"/>
                  </a:lnTo>
                  <a:lnTo>
                    <a:pt x="301498" y="0"/>
                  </a:lnTo>
                  <a:lnTo>
                    <a:pt x="301498" y="942691"/>
                  </a:lnTo>
                  <a:lnTo>
                    <a:pt x="63962" y="1180230"/>
                  </a:lnTo>
                  <a:lnTo>
                    <a:pt x="0" y="1180230"/>
                  </a:lnTo>
                  <a:lnTo>
                    <a:pt x="0" y="237535"/>
                  </a:lnTo>
                  <a:close/>
                </a:path>
                <a:path w="301625" h="1180464">
                  <a:moveTo>
                    <a:pt x="0" y="237535"/>
                  </a:moveTo>
                  <a:lnTo>
                    <a:pt x="63962" y="237535"/>
                  </a:lnTo>
                  <a:lnTo>
                    <a:pt x="301498" y="0"/>
                  </a:lnTo>
                </a:path>
                <a:path w="301625" h="1180464">
                  <a:moveTo>
                    <a:pt x="63962" y="237535"/>
                  </a:moveTo>
                  <a:lnTo>
                    <a:pt x="63962" y="1180230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398498" y="4780127"/>
              <a:ext cx="2312035" cy="483234"/>
            </a:xfrm>
            <a:custGeom>
              <a:avLst/>
              <a:gdLst/>
              <a:ahLst/>
              <a:cxnLst/>
              <a:rect l="l" t="t" r="r" b="b"/>
              <a:pathLst>
                <a:path w="2312035" h="483235">
                  <a:moveTo>
                    <a:pt x="1753349" y="482955"/>
                  </a:moveTo>
                  <a:lnTo>
                    <a:pt x="1749272" y="431685"/>
                  </a:lnTo>
                  <a:lnTo>
                    <a:pt x="1746605" y="398081"/>
                  </a:lnTo>
                  <a:lnTo>
                    <a:pt x="1716290" y="416318"/>
                  </a:lnTo>
                  <a:lnTo>
                    <a:pt x="1714804" y="414566"/>
                  </a:lnTo>
                  <a:lnTo>
                    <a:pt x="1714131" y="413778"/>
                  </a:lnTo>
                  <a:lnTo>
                    <a:pt x="1708581" y="407276"/>
                  </a:lnTo>
                  <a:lnTo>
                    <a:pt x="1651939" y="373087"/>
                  </a:lnTo>
                  <a:lnTo>
                    <a:pt x="1579791" y="343090"/>
                  </a:lnTo>
                  <a:lnTo>
                    <a:pt x="1538630" y="329793"/>
                  </a:lnTo>
                  <a:lnTo>
                    <a:pt x="1494612" y="317804"/>
                  </a:lnTo>
                  <a:lnTo>
                    <a:pt x="1448130" y="307263"/>
                  </a:lnTo>
                  <a:lnTo>
                    <a:pt x="1399616" y="298310"/>
                  </a:lnTo>
                  <a:lnTo>
                    <a:pt x="1349451" y="291109"/>
                  </a:lnTo>
                  <a:lnTo>
                    <a:pt x="1347114" y="290868"/>
                  </a:lnTo>
                  <a:lnTo>
                    <a:pt x="1298054" y="285775"/>
                  </a:lnTo>
                  <a:lnTo>
                    <a:pt x="1246022" y="282486"/>
                  </a:lnTo>
                  <a:lnTo>
                    <a:pt x="1193190" y="281355"/>
                  </a:lnTo>
                  <a:lnTo>
                    <a:pt x="1140548" y="282486"/>
                  </a:lnTo>
                  <a:lnTo>
                    <a:pt x="1088339" y="285775"/>
                  </a:lnTo>
                  <a:lnTo>
                    <a:pt x="1036764" y="291109"/>
                  </a:lnTo>
                  <a:lnTo>
                    <a:pt x="986574" y="298310"/>
                  </a:lnTo>
                  <a:lnTo>
                    <a:pt x="937920" y="307263"/>
                  </a:lnTo>
                  <a:lnTo>
                    <a:pt x="891400" y="317804"/>
                  </a:lnTo>
                  <a:lnTo>
                    <a:pt x="847750" y="329653"/>
                  </a:lnTo>
                  <a:lnTo>
                    <a:pt x="806564" y="342925"/>
                  </a:lnTo>
                  <a:lnTo>
                    <a:pt x="768629" y="357365"/>
                  </a:lnTo>
                  <a:lnTo>
                    <a:pt x="704189" y="389229"/>
                  </a:lnTo>
                  <a:lnTo>
                    <a:pt x="678624" y="406285"/>
                  </a:lnTo>
                  <a:lnTo>
                    <a:pt x="678294" y="406501"/>
                  </a:lnTo>
                  <a:lnTo>
                    <a:pt x="678002" y="406768"/>
                  </a:lnTo>
                  <a:lnTo>
                    <a:pt x="670433" y="415607"/>
                  </a:lnTo>
                  <a:lnTo>
                    <a:pt x="640283" y="397281"/>
                  </a:lnTo>
                  <a:lnTo>
                    <a:pt x="640181" y="397738"/>
                  </a:lnTo>
                  <a:lnTo>
                    <a:pt x="633234" y="482155"/>
                  </a:lnTo>
                  <a:lnTo>
                    <a:pt x="705358" y="436816"/>
                  </a:lnTo>
                  <a:lnTo>
                    <a:pt x="695756" y="430987"/>
                  </a:lnTo>
                  <a:lnTo>
                    <a:pt x="678688" y="420611"/>
                  </a:lnTo>
                  <a:lnTo>
                    <a:pt x="684301" y="414070"/>
                  </a:lnTo>
                  <a:lnTo>
                    <a:pt x="684542" y="413778"/>
                  </a:lnTo>
                  <a:lnTo>
                    <a:pt x="684110" y="414070"/>
                  </a:lnTo>
                  <a:lnTo>
                    <a:pt x="684428" y="413778"/>
                  </a:lnTo>
                  <a:lnTo>
                    <a:pt x="685215" y="413270"/>
                  </a:lnTo>
                  <a:lnTo>
                    <a:pt x="696201" y="405523"/>
                  </a:lnTo>
                  <a:lnTo>
                    <a:pt x="738873" y="381241"/>
                  </a:lnTo>
                  <a:lnTo>
                    <a:pt x="809942" y="351828"/>
                  </a:lnTo>
                  <a:lnTo>
                    <a:pt x="850658" y="338721"/>
                  </a:lnTo>
                  <a:lnTo>
                    <a:pt x="894270" y="326885"/>
                  </a:lnTo>
                  <a:lnTo>
                    <a:pt x="940358" y="316484"/>
                  </a:lnTo>
                  <a:lnTo>
                    <a:pt x="987945" y="307746"/>
                  </a:lnTo>
                  <a:lnTo>
                    <a:pt x="987793" y="307746"/>
                  </a:lnTo>
                  <a:lnTo>
                    <a:pt x="1037856" y="300583"/>
                  </a:lnTo>
                  <a:lnTo>
                    <a:pt x="1037678" y="300583"/>
                  </a:lnTo>
                  <a:lnTo>
                    <a:pt x="1088936" y="295287"/>
                  </a:lnTo>
                  <a:lnTo>
                    <a:pt x="1088707" y="295287"/>
                  </a:lnTo>
                  <a:lnTo>
                    <a:pt x="1140955" y="291998"/>
                  </a:lnTo>
                  <a:lnTo>
                    <a:pt x="1193393" y="290868"/>
                  </a:lnTo>
                  <a:lnTo>
                    <a:pt x="1245628" y="291998"/>
                  </a:lnTo>
                  <a:lnTo>
                    <a:pt x="1297457" y="295287"/>
                  </a:lnTo>
                  <a:lnTo>
                    <a:pt x="1348473" y="300583"/>
                  </a:lnTo>
                  <a:lnTo>
                    <a:pt x="1398257" y="307746"/>
                  </a:lnTo>
                  <a:lnTo>
                    <a:pt x="1446403" y="316623"/>
                  </a:lnTo>
                  <a:lnTo>
                    <a:pt x="1492504" y="327088"/>
                  </a:lnTo>
                  <a:lnTo>
                    <a:pt x="1536128" y="338975"/>
                  </a:lnTo>
                  <a:lnTo>
                    <a:pt x="1576857" y="352158"/>
                  </a:lnTo>
                  <a:lnTo>
                    <a:pt x="1614297" y="366471"/>
                  </a:lnTo>
                  <a:lnTo>
                    <a:pt x="1677568" y="397865"/>
                  </a:lnTo>
                  <a:lnTo>
                    <a:pt x="1701736" y="414070"/>
                  </a:lnTo>
                  <a:lnTo>
                    <a:pt x="1701596" y="413778"/>
                  </a:lnTo>
                  <a:lnTo>
                    <a:pt x="1702460" y="414566"/>
                  </a:lnTo>
                  <a:lnTo>
                    <a:pt x="1701965" y="414223"/>
                  </a:lnTo>
                  <a:lnTo>
                    <a:pt x="1708023" y="421297"/>
                  </a:lnTo>
                  <a:lnTo>
                    <a:pt x="1681353" y="437388"/>
                  </a:lnTo>
                  <a:lnTo>
                    <a:pt x="1753349" y="482955"/>
                  </a:lnTo>
                  <a:close/>
                </a:path>
                <a:path w="2312035" h="483235">
                  <a:moveTo>
                    <a:pt x="2311819" y="347573"/>
                  </a:moveTo>
                  <a:lnTo>
                    <a:pt x="2278913" y="357530"/>
                  </a:lnTo>
                  <a:lnTo>
                    <a:pt x="2277795" y="354711"/>
                  </a:lnTo>
                  <a:lnTo>
                    <a:pt x="2277389" y="353682"/>
                  </a:lnTo>
                  <a:lnTo>
                    <a:pt x="2275878" y="349821"/>
                  </a:lnTo>
                  <a:lnTo>
                    <a:pt x="2275687" y="349478"/>
                  </a:lnTo>
                  <a:lnTo>
                    <a:pt x="2243937" y="309511"/>
                  </a:lnTo>
                  <a:lnTo>
                    <a:pt x="2201532" y="271030"/>
                  </a:lnTo>
                  <a:lnTo>
                    <a:pt x="2149119" y="233934"/>
                  </a:lnTo>
                  <a:lnTo>
                    <a:pt x="2087511" y="198475"/>
                  </a:lnTo>
                  <a:lnTo>
                    <a:pt x="2017534" y="164947"/>
                  </a:lnTo>
                  <a:lnTo>
                    <a:pt x="1979676" y="149009"/>
                  </a:lnTo>
                  <a:lnTo>
                    <a:pt x="1940026" y="133654"/>
                  </a:lnTo>
                  <a:lnTo>
                    <a:pt x="1898700" y="118922"/>
                  </a:lnTo>
                  <a:lnTo>
                    <a:pt x="1855838" y="104876"/>
                  </a:lnTo>
                  <a:lnTo>
                    <a:pt x="1811439" y="91516"/>
                  </a:lnTo>
                  <a:lnTo>
                    <a:pt x="1765719" y="78917"/>
                  </a:lnTo>
                  <a:lnTo>
                    <a:pt x="1718729" y="67106"/>
                  </a:lnTo>
                  <a:lnTo>
                    <a:pt x="1670532" y="56095"/>
                  </a:lnTo>
                  <a:lnTo>
                    <a:pt x="1571193" y="36741"/>
                  </a:lnTo>
                  <a:lnTo>
                    <a:pt x="1468501" y="21132"/>
                  </a:lnTo>
                  <a:lnTo>
                    <a:pt x="1363319" y="9601"/>
                  </a:lnTo>
                  <a:lnTo>
                    <a:pt x="1310030" y="5461"/>
                  </a:lnTo>
                  <a:lnTo>
                    <a:pt x="1256411" y="2451"/>
                  </a:lnTo>
                  <a:lnTo>
                    <a:pt x="1202575" y="622"/>
                  </a:lnTo>
                  <a:lnTo>
                    <a:pt x="1148651" y="0"/>
                  </a:lnTo>
                  <a:lnTo>
                    <a:pt x="1041006" y="1092"/>
                  </a:lnTo>
                  <a:lnTo>
                    <a:pt x="934199" y="4267"/>
                  </a:lnTo>
                  <a:lnTo>
                    <a:pt x="829094" y="9372"/>
                  </a:lnTo>
                  <a:lnTo>
                    <a:pt x="726490" y="16281"/>
                  </a:lnTo>
                  <a:lnTo>
                    <a:pt x="627291" y="24866"/>
                  </a:lnTo>
                  <a:lnTo>
                    <a:pt x="579196" y="29730"/>
                  </a:lnTo>
                  <a:lnTo>
                    <a:pt x="532257" y="34963"/>
                  </a:lnTo>
                  <a:lnTo>
                    <a:pt x="486587" y="40551"/>
                  </a:lnTo>
                  <a:lnTo>
                    <a:pt x="442277" y="46469"/>
                  </a:lnTo>
                  <a:lnTo>
                    <a:pt x="399427" y="52692"/>
                  </a:lnTo>
                  <a:lnTo>
                    <a:pt x="358152" y="59207"/>
                  </a:lnTo>
                  <a:lnTo>
                    <a:pt x="318566" y="66014"/>
                  </a:lnTo>
                  <a:lnTo>
                    <a:pt x="280746" y="73075"/>
                  </a:lnTo>
                  <a:lnTo>
                    <a:pt x="210883" y="87922"/>
                  </a:lnTo>
                  <a:lnTo>
                    <a:pt x="149377" y="103619"/>
                  </a:lnTo>
                  <a:lnTo>
                    <a:pt x="97028" y="120065"/>
                  </a:lnTo>
                  <a:lnTo>
                    <a:pt x="54368" y="137274"/>
                  </a:lnTo>
                  <a:lnTo>
                    <a:pt x="52628" y="138722"/>
                  </a:lnTo>
                  <a:lnTo>
                    <a:pt x="29654" y="114134"/>
                  </a:lnTo>
                  <a:lnTo>
                    <a:pt x="0" y="194005"/>
                  </a:lnTo>
                  <a:lnTo>
                    <a:pt x="81686" y="169811"/>
                  </a:lnTo>
                  <a:lnTo>
                    <a:pt x="67094" y="154203"/>
                  </a:lnTo>
                  <a:lnTo>
                    <a:pt x="59207" y="145770"/>
                  </a:lnTo>
                  <a:lnTo>
                    <a:pt x="59042" y="145770"/>
                  </a:lnTo>
                  <a:lnTo>
                    <a:pt x="58674" y="145770"/>
                  </a:lnTo>
                  <a:lnTo>
                    <a:pt x="59042" y="145618"/>
                  </a:lnTo>
                  <a:lnTo>
                    <a:pt x="59385" y="145465"/>
                  </a:lnTo>
                  <a:lnTo>
                    <a:pt x="60515" y="144970"/>
                  </a:lnTo>
                  <a:lnTo>
                    <a:pt x="100393" y="128981"/>
                  </a:lnTo>
                  <a:lnTo>
                    <a:pt x="152095" y="112750"/>
                  </a:lnTo>
                  <a:lnTo>
                    <a:pt x="213131" y="97180"/>
                  </a:lnTo>
                  <a:lnTo>
                    <a:pt x="282651" y="82410"/>
                  </a:lnTo>
                  <a:lnTo>
                    <a:pt x="320306" y="75374"/>
                  </a:lnTo>
                  <a:lnTo>
                    <a:pt x="359765" y="68592"/>
                  </a:lnTo>
                  <a:lnTo>
                    <a:pt x="400913" y="62103"/>
                  </a:lnTo>
                  <a:lnTo>
                    <a:pt x="443636" y="55892"/>
                  </a:lnTo>
                  <a:lnTo>
                    <a:pt x="487845" y="49987"/>
                  </a:lnTo>
                  <a:lnTo>
                    <a:pt x="533412" y="44424"/>
                  </a:lnTo>
                  <a:lnTo>
                    <a:pt x="580250" y="39204"/>
                  </a:lnTo>
                  <a:lnTo>
                    <a:pt x="628243" y="34340"/>
                  </a:lnTo>
                  <a:lnTo>
                    <a:pt x="727316" y="25781"/>
                  </a:lnTo>
                  <a:lnTo>
                    <a:pt x="829729" y="18872"/>
                  </a:lnTo>
                  <a:lnTo>
                    <a:pt x="934669" y="13779"/>
                  </a:lnTo>
                  <a:lnTo>
                    <a:pt x="1041285" y="10617"/>
                  </a:lnTo>
                  <a:lnTo>
                    <a:pt x="1141234" y="9601"/>
                  </a:lnTo>
                  <a:lnTo>
                    <a:pt x="1155319" y="9601"/>
                  </a:lnTo>
                  <a:lnTo>
                    <a:pt x="1202474" y="10147"/>
                  </a:lnTo>
                  <a:lnTo>
                    <a:pt x="1256080" y="11976"/>
                  </a:lnTo>
                  <a:lnTo>
                    <a:pt x="1309497" y="14973"/>
                  </a:lnTo>
                  <a:lnTo>
                    <a:pt x="1362583" y="19100"/>
                  </a:lnTo>
                  <a:lnTo>
                    <a:pt x="1467459" y="30607"/>
                  </a:lnTo>
                  <a:lnTo>
                    <a:pt x="1569770" y="46151"/>
                  </a:lnTo>
                  <a:lnTo>
                    <a:pt x="1668703" y="65443"/>
                  </a:lnTo>
                  <a:lnTo>
                    <a:pt x="1716608" y="76390"/>
                  </a:lnTo>
                  <a:lnTo>
                    <a:pt x="1763395" y="88150"/>
                  </a:lnTo>
                  <a:lnTo>
                    <a:pt x="1808911" y="100698"/>
                  </a:lnTo>
                  <a:lnTo>
                    <a:pt x="1853057" y="113995"/>
                  </a:lnTo>
                  <a:lnTo>
                    <a:pt x="1895741" y="127977"/>
                  </a:lnTo>
                  <a:lnTo>
                    <a:pt x="1936826" y="142621"/>
                  </a:lnTo>
                  <a:lnTo>
                    <a:pt x="1976234" y="157886"/>
                  </a:lnTo>
                  <a:lnTo>
                    <a:pt x="2013839" y="173736"/>
                  </a:lnTo>
                  <a:lnTo>
                    <a:pt x="2049551" y="190119"/>
                  </a:lnTo>
                  <a:lnTo>
                    <a:pt x="2114829" y="224332"/>
                  </a:lnTo>
                  <a:lnTo>
                    <a:pt x="2171230" y="260197"/>
                  </a:lnTo>
                  <a:lnTo>
                    <a:pt x="2217877" y="297370"/>
                  </a:lnTo>
                  <a:lnTo>
                    <a:pt x="2253932" y="335457"/>
                  </a:lnTo>
                  <a:lnTo>
                    <a:pt x="2267381" y="354241"/>
                  </a:lnTo>
                  <a:lnTo>
                    <a:pt x="2267166" y="353682"/>
                  </a:lnTo>
                  <a:lnTo>
                    <a:pt x="2267724" y="354711"/>
                  </a:lnTo>
                  <a:lnTo>
                    <a:pt x="2267381" y="354241"/>
                  </a:lnTo>
                  <a:lnTo>
                    <a:pt x="2269769" y="360286"/>
                  </a:lnTo>
                  <a:lnTo>
                    <a:pt x="2238883" y="369620"/>
                  </a:lnTo>
                  <a:lnTo>
                    <a:pt x="2297392" y="431546"/>
                  </a:lnTo>
                  <a:lnTo>
                    <a:pt x="2307526" y="372503"/>
                  </a:lnTo>
                  <a:lnTo>
                    <a:pt x="2311819" y="347573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5975261" y="6079236"/>
            <a:ext cx="60979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Noh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“Learning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Deconvolution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Network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Semantic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Segmentation”,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ICCV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2015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089808" y="1170939"/>
            <a:ext cx="4011295" cy="8820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5"/>
              </a:spcBef>
            </a:pPr>
            <a:r>
              <a:rPr sz="2800" b="1" dirty="0">
                <a:latin typeface="Calibri"/>
                <a:cs typeface="Calibri"/>
              </a:rPr>
              <a:t>Max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Pooling: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Remember </a:t>
            </a:r>
            <a:r>
              <a:rPr sz="2800" dirty="0">
                <a:latin typeface="Calibri"/>
                <a:cs typeface="Calibri"/>
              </a:rPr>
              <a:t>which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position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max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552956" y="1170939"/>
            <a:ext cx="3869054" cy="8820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5"/>
              </a:spcBef>
            </a:pPr>
            <a:r>
              <a:rPr sz="2800" b="1" dirty="0">
                <a:latin typeface="Calibri"/>
                <a:cs typeface="Calibri"/>
              </a:rPr>
              <a:t>Max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Unpooling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Place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into </a:t>
            </a:r>
            <a:r>
              <a:rPr sz="2800" spc="-10" dirty="0">
                <a:latin typeface="Calibri"/>
                <a:cs typeface="Calibri"/>
              </a:rPr>
              <a:t>remembered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positions</a:t>
            </a:r>
            <a:endParaRPr sz="2800">
              <a:latin typeface="Calibri"/>
              <a:cs typeface="Calibri"/>
            </a:endParaRPr>
          </a:p>
        </p:txBody>
      </p:sp>
      <p:graphicFrame>
        <p:nvGraphicFramePr>
          <p:cNvPr id="59" name="object 59"/>
          <p:cNvGraphicFramePr>
            <a:graphicFrameLocks noGrp="1"/>
          </p:cNvGraphicFramePr>
          <p:nvPr/>
        </p:nvGraphicFramePr>
        <p:xfrm>
          <a:off x="7359040" y="2787510"/>
          <a:ext cx="1097280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0" name="object 60"/>
          <p:cNvGraphicFramePr>
            <a:graphicFrameLocks noGrp="1"/>
          </p:cNvGraphicFramePr>
          <p:nvPr/>
        </p:nvGraphicFramePr>
        <p:xfrm>
          <a:off x="9514408" y="2234933"/>
          <a:ext cx="2194559" cy="21939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334">
                <a:tc>
                  <a:txBody>
                    <a:bodyPr/>
                    <a:lstStyle/>
                    <a:p>
                      <a:pPr algn="ctr">
                        <a:lnSpc>
                          <a:spcPts val="3660"/>
                        </a:lnSpc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60"/>
                        </a:lnSpc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60"/>
                        </a:lnSpc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60"/>
                        </a:lnSpc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0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3200" spc="-50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9E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1" name="object 61"/>
          <p:cNvSpPr/>
          <p:nvPr/>
        </p:nvSpPr>
        <p:spPr>
          <a:xfrm>
            <a:off x="8801442" y="3308591"/>
            <a:ext cx="455295" cy="114300"/>
          </a:xfrm>
          <a:custGeom>
            <a:avLst/>
            <a:gdLst/>
            <a:ahLst/>
            <a:cxnLst/>
            <a:rect l="l" t="t" r="r" b="b"/>
            <a:pathLst>
              <a:path w="455295" h="114300">
                <a:moveTo>
                  <a:pt x="340906" y="0"/>
                </a:moveTo>
                <a:lnTo>
                  <a:pt x="340906" y="114300"/>
                </a:lnTo>
                <a:lnTo>
                  <a:pt x="417106" y="76200"/>
                </a:lnTo>
                <a:lnTo>
                  <a:pt x="359956" y="76200"/>
                </a:lnTo>
                <a:lnTo>
                  <a:pt x="359956" y="38100"/>
                </a:lnTo>
                <a:lnTo>
                  <a:pt x="417106" y="38100"/>
                </a:lnTo>
                <a:lnTo>
                  <a:pt x="340906" y="0"/>
                </a:lnTo>
                <a:close/>
              </a:path>
              <a:path w="455295" h="114300">
                <a:moveTo>
                  <a:pt x="340906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40906" y="76200"/>
                </a:lnTo>
                <a:lnTo>
                  <a:pt x="340906" y="38100"/>
                </a:lnTo>
                <a:close/>
              </a:path>
              <a:path w="455295" h="114300">
                <a:moveTo>
                  <a:pt x="417106" y="38100"/>
                </a:moveTo>
                <a:lnTo>
                  <a:pt x="359956" y="38100"/>
                </a:lnTo>
                <a:lnTo>
                  <a:pt x="359956" y="76200"/>
                </a:lnTo>
                <a:lnTo>
                  <a:pt x="417106" y="76200"/>
                </a:lnTo>
                <a:lnTo>
                  <a:pt x="455206" y="57150"/>
                </a:lnTo>
                <a:lnTo>
                  <a:pt x="417106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5762447" y="2779267"/>
            <a:ext cx="4316095" cy="28829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70815" marR="3606800" algn="ctr">
              <a:lnSpc>
                <a:spcPct val="100400"/>
              </a:lnSpc>
              <a:spcBef>
                <a:spcPts val="85"/>
              </a:spcBef>
            </a:pPr>
            <a:r>
              <a:rPr sz="2400" spc="-30" dirty="0">
                <a:latin typeface="Calibri"/>
                <a:cs typeface="Calibri"/>
              </a:rPr>
              <a:t>Rest </a:t>
            </a:r>
            <a:r>
              <a:rPr sz="2400" spc="-25" dirty="0">
                <a:latin typeface="Calibri"/>
                <a:cs typeface="Calibri"/>
              </a:rPr>
              <a:t>of net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60"/>
              </a:spcBef>
            </a:pP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1400"/>
              </a:lnSpc>
            </a:pPr>
            <a:r>
              <a:rPr sz="2800" dirty="0">
                <a:latin typeface="Calibri"/>
                <a:cs typeface="Calibri"/>
              </a:rPr>
              <a:t>Pair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each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downsampling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layer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upsampling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layer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198084" y="3322828"/>
            <a:ext cx="455295" cy="114300"/>
          </a:xfrm>
          <a:custGeom>
            <a:avLst/>
            <a:gdLst/>
            <a:ahLst/>
            <a:cxnLst/>
            <a:rect l="l" t="t" r="r" b="b"/>
            <a:pathLst>
              <a:path w="455295" h="114300">
                <a:moveTo>
                  <a:pt x="340906" y="0"/>
                </a:moveTo>
                <a:lnTo>
                  <a:pt x="340906" y="114300"/>
                </a:lnTo>
                <a:lnTo>
                  <a:pt x="417106" y="76200"/>
                </a:lnTo>
                <a:lnTo>
                  <a:pt x="359956" y="76200"/>
                </a:lnTo>
                <a:lnTo>
                  <a:pt x="359956" y="38100"/>
                </a:lnTo>
                <a:lnTo>
                  <a:pt x="417106" y="38100"/>
                </a:lnTo>
                <a:lnTo>
                  <a:pt x="340906" y="0"/>
                </a:lnTo>
                <a:close/>
              </a:path>
              <a:path w="455295" h="114300">
                <a:moveTo>
                  <a:pt x="340906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40906" y="76200"/>
                </a:lnTo>
                <a:lnTo>
                  <a:pt x="340906" y="38100"/>
                </a:lnTo>
                <a:close/>
              </a:path>
              <a:path w="455295" h="114300">
                <a:moveTo>
                  <a:pt x="417106" y="38100"/>
                </a:moveTo>
                <a:lnTo>
                  <a:pt x="359956" y="38100"/>
                </a:lnTo>
                <a:lnTo>
                  <a:pt x="359956" y="76200"/>
                </a:lnTo>
                <a:lnTo>
                  <a:pt x="417106" y="76200"/>
                </a:lnTo>
                <a:lnTo>
                  <a:pt x="455206" y="57150"/>
                </a:lnTo>
                <a:lnTo>
                  <a:pt x="417106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601662" y="3335185"/>
            <a:ext cx="455295" cy="114300"/>
          </a:xfrm>
          <a:custGeom>
            <a:avLst/>
            <a:gdLst/>
            <a:ahLst/>
            <a:cxnLst/>
            <a:rect l="l" t="t" r="r" b="b"/>
            <a:pathLst>
              <a:path w="455295" h="114300">
                <a:moveTo>
                  <a:pt x="340906" y="0"/>
                </a:moveTo>
                <a:lnTo>
                  <a:pt x="340906" y="114300"/>
                </a:lnTo>
                <a:lnTo>
                  <a:pt x="417106" y="76200"/>
                </a:lnTo>
                <a:lnTo>
                  <a:pt x="359956" y="76200"/>
                </a:lnTo>
                <a:lnTo>
                  <a:pt x="359956" y="38100"/>
                </a:lnTo>
                <a:lnTo>
                  <a:pt x="417106" y="38100"/>
                </a:lnTo>
                <a:lnTo>
                  <a:pt x="340906" y="0"/>
                </a:lnTo>
                <a:close/>
              </a:path>
              <a:path w="455295" h="114300">
                <a:moveTo>
                  <a:pt x="340906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40906" y="76200"/>
                </a:lnTo>
                <a:lnTo>
                  <a:pt x="340906" y="38100"/>
                </a:lnTo>
                <a:close/>
              </a:path>
              <a:path w="455295" h="114300">
                <a:moveTo>
                  <a:pt x="417106" y="38100"/>
                </a:moveTo>
                <a:lnTo>
                  <a:pt x="359956" y="38100"/>
                </a:lnTo>
                <a:lnTo>
                  <a:pt x="359956" y="76200"/>
                </a:lnTo>
                <a:lnTo>
                  <a:pt x="417106" y="76200"/>
                </a:lnTo>
                <a:lnTo>
                  <a:pt x="455206" y="57150"/>
                </a:lnTo>
                <a:lnTo>
                  <a:pt x="417106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66" name="object 66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48</a:t>
            </a:r>
          </a:p>
        </p:txBody>
      </p:sp>
      <p:sp>
        <p:nvSpPr>
          <p:cNvPr id="67" name="object 67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Learnable</a:t>
            </a:r>
            <a:r>
              <a:rPr sz="4000" spc="-120" dirty="0"/>
              <a:t> </a:t>
            </a:r>
            <a:r>
              <a:rPr sz="4000" dirty="0"/>
              <a:t>Upsampling:</a:t>
            </a:r>
            <a:r>
              <a:rPr sz="4000" spc="-120" dirty="0"/>
              <a:t> </a:t>
            </a:r>
            <a:r>
              <a:rPr sz="4000" spc="-35" dirty="0"/>
              <a:t>Transposed</a:t>
            </a:r>
            <a:r>
              <a:rPr sz="4000" spc="-125" dirty="0"/>
              <a:t> </a:t>
            </a:r>
            <a:r>
              <a:rPr sz="4000" spc="-10" dirty="0"/>
              <a:t>Convolution</a:t>
            </a:r>
            <a:endParaRPr sz="4000"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49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23035" y="2526233"/>
          <a:ext cx="2743200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556106" y="2526233"/>
          <a:ext cx="2743200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536825" y="1183131"/>
            <a:ext cx="69246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Calibri"/>
                <a:cs typeface="Calibri"/>
              </a:rPr>
              <a:t>Recall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Normal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convolution,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stride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67458" y="5550915"/>
            <a:ext cx="16490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Input: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4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66671" y="5550915"/>
            <a:ext cx="191388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Output: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4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Learnable</a:t>
            </a:r>
            <a:r>
              <a:rPr sz="4000" spc="-120" dirty="0"/>
              <a:t> </a:t>
            </a:r>
            <a:r>
              <a:rPr sz="4000" dirty="0"/>
              <a:t>Upsampling:</a:t>
            </a:r>
            <a:r>
              <a:rPr sz="4000" spc="-120" dirty="0"/>
              <a:t> </a:t>
            </a:r>
            <a:r>
              <a:rPr sz="4000" spc="-35" dirty="0"/>
              <a:t>Transposed</a:t>
            </a:r>
            <a:r>
              <a:rPr sz="4000" spc="-125" dirty="0"/>
              <a:t> </a:t>
            </a:r>
            <a:r>
              <a:rPr sz="4000" spc="-10" dirty="0"/>
              <a:t>Convolution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44100" y="1833067"/>
          <a:ext cx="3408042" cy="342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6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1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008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9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0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556106" y="2526233"/>
          <a:ext cx="2743200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536825" y="1183131"/>
            <a:ext cx="69246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Calibri"/>
                <a:cs typeface="Calibri"/>
              </a:rPr>
              <a:t>Recall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Normal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convolution,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stride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67458" y="5550915"/>
            <a:ext cx="16490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Input: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4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66671" y="5550915"/>
            <a:ext cx="191388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Output: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4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24400" y="2941827"/>
            <a:ext cx="2440940" cy="114300"/>
          </a:xfrm>
          <a:custGeom>
            <a:avLst/>
            <a:gdLst/>
            <a:ahLst/>
            <a:cxnLst/>
            <a:rect l="l" t="t" r="r" b="b"/>
            <a:pathLst>
              <a:path w="2440940" h="114300">
                <a:moveTo>
                  <a:pt x="2326220" y="0"/>
                </a:moveTo>
                <a:lnTo>
                  <a:pt x="2326220" y="114300"/>
                </a:lnTo>
                <a:lnTo>
                  <a:pt x="2402420" y="76200"/>
                </a:lnTo>
                <a:lnTo>
                  <a:pt x="2345270" y="76200"/>
                </a:lnTo>
                <a:lnTo>
                  <a:pt x="2345270" y="38100"/>
                </a:lnTo>
                <a:lnTo>
                  <a:pt x="2402420" y="38100"/>
                </a:lnTo>
                <a:lnTo>
                  <a:pt x="2326220" y="0"/>
                </a:lnTo>
                <a:close/>
              </a:path>
              <a:path w="2440940" h="114300">
                <a:moveTo>
                  <a:pt x="232622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2326220" y="76200"/>
                </a:lnTo>
                <a:lnTo>
                  <a:pt x="2326220" y="38100"/>
                </a:lnTo>
                <a:close/>
              </a:path>
              <a:path w="2440940" h="114300">
                <a:moveTo>
                  <a:pt x="2402420" y="38100"/>
                </a:moveTo>
                <a:lnTo>
                  <a:pt x="2345270" y="38100"/>
                </a:lnTo>
                <a:lnTo>
                  <a:pt x="2345270" y="76200"/>
                </a:lnTo>
                <a:lnTo>
                  <a:pt x="2402420" y="76200"/>
                </a:lnTo>
                <a:lnTo>
                  <a:pt x="2440520" y="57150"/>
                </a:lnTo>
                <a:lnTo>
                  <a:pt x="240242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51806" y="3384805"/>
            <a:ext cx="2447290" cy="14916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sz="3200" dirty="0">
                <a:latin typeface="Calibri"/>
                <a:cs typeface="Calibri"/>
              </a:rPr>
              <a:t>Dot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product </a:t>
            </a:r>
            <a:r>
              <a:rPr sz="3200" dirty="0">
                <a:latin typeface="Calibri"/>
                <a:cs typeface="Calibri"/>
              </a:rPr>
              <a:t>between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input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filter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50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Learnable</a:t>
            </a:r>
            <a:r>
              <a:rPr sz="4000" spc="-120" dirty="0"/>
              <a:t> </a:t>
            </a:r>
            <a:r>
              <a:rPr sz="4000" dirty="0"/>
              <a:t>Upsampling:</a:t>
            </a:r>
            <a:r>
              <a:rPr sz="4000" spc="-120" dirty="0"/>
              <a:t> </a:t>
            </a:r>
            <a:r>
              <a:rPr sz="4000" spc="-35" dirty="0"/>
              <a:t>Transposed</a:t>
            </a:r>
            <a:r>
              <a:rPr sz="4000" spc="-125" dirty="0"/>
              <a:t> </a:t>
            </a:r>
            <a:r>
              <a:rPr sz="4000" spc="-10" dirty="0"/>
              <a:t>Convolution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44100" y="1819020"/>
          <a:ext cx="3411853" cy="3429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8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2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2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5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707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4470C4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470C4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5715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4470C4"/>
                      </a:solidFill>
                      <a:prstDash val="solid"/>
                    </a:lnR>
                    <a:lnT w="3810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470C4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4470C4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470C4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4470C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470C4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4470C4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470C4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4470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4470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4470C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4470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470C4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92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556106" y="2526233"/>
          <a:ext cx="2743200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0C4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536825" y="1183131"/>
            <a:ext cx="69246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Calibri"/>
                <a:cs typeface="Calibri"/>
              </a:rPr>
              <a:t>Recall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Normal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convolution,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stride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67458" y="5550915"/>
            <a:ext cx="16490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Input: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4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66671" y="5550915"/>
            <a:ext cx="191388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Output: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4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24400" y="2941827"/>
            <a:ext cx="2440940" cy="114300"/>
          </a:xfrm>
          <a:custGeom>
            <a:avLst/>
            <a:gdLst/>
            <a:ahLst/>
            <a:cxnLst/>
            <a:rect l="l" t="t" r="r" b="b"/>
            <a:pathLst>
              <a:path w="2440940" h="114300">
                <a:moveTo>
                  <a:pt x="2326220" y="0"/>
                </a:moveTo>
                <a:lnTo>
                  <a:pt x="2326220" y="114300"/>
                </a:lnTo>
                <a:lnTo>
                  <a:pt x="2402420" y="76200"/>
                </a:lnTo>
                <a:lnTo>
                  <a:pt x="2345270" y="76200"/>
                </a:lnTo>
                <a:lnTo>
                  <a:pt x="2345270" y="38100"/>
                </a:lnTo>
                <a:lnTo>
                  <a:pt x="2402420" y="38100"/>
                </a:lnTo>
                <a:lnTo>
                  <a:pt x="2326220" y="0"/>
                </a:lnTo>
                <a:close/>
              </a:path>
              <a:path w="2440940" h="114300">
                <a:moveTo>
                  <a:pt x="232622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2326220" y="76200"/>
                </a:lnTo>
                <a:lnTo>
                  <a:pt x="2326220" y="38100"/>
                </a:lnTo>
                <a:close/>
              </a:path>
              <a:path w="2440940" h="114300">
                <a:moveTo>
                  <a:pt x="2402420" y="38100"/>
                </a:moveTo>
                <a:lnTo>
                  <a:pt x="2345270" y="38100"/>
                </a:lnTo>
                <a:lnTo>
                  <a:pt x="2345270" y="76200"/>
                </a:lnTo>
                <a:lnTo>
                  <a:pt x="2402420" y="76200"/>
                </a:lnTo>
                <a:lnTo>
                  <a:pt x="2440520" y="57150"/>
                </a:lnTo>
                <a:lnTo>
                  <a:pt x="240242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51806" y="3384805"/>
            <a:ext cx="2447290" cy="14916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sz="3200" dirty="0">
                <a:latin typeface="Calibri"/>
                <a:cs typeface="Calibri"/>
              </a:rPr>
              <a:t>Dot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product </a:t>
            </a:r>
            <a:r>
              <a:rPr sz="3200" dirty="0">
                <a:latin typeface="Calibri"/>
                <a:cs typeface="Calibri"/>
              </a:rPr>
              <a:t>between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input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filter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51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Computer</a:t>
            </a:r>
            <a:r>
              <a:rPr sz="4000" spc="-85" dirty="0"/>
              <a:t> </a:t>
            </a:r>
            <a:r>
              <a:rPr sz="4000" dirty="0"/>
              <a:t>Vision</a:t>
            </a:r>
            <a:r>
              <a:rPr sz="4000" spc="-85" dirty="0"/>
              <a:t> </a:t>
            </a:r>
            <a:r>
              <a:rPr sz="4000" spc="-50" dirty="0"/>
              <a:t>Tasks:</a:t>
            </a:r>
            <a:r>
              <a:rPr sz="4000" spc="-85" dirty="0"/>
              <a:t> </a:t>
            </a:r>
            <a:r>
              <a:rPr sz="4000" dirty="0"/>
              <a:t>Object</a:t>
            </a:r>
            <a:r>
              <a:rPr sz="4000" spc="-85" dirty="0"/>
              <a:t> </a:t>
            </a:r>
            <a:r>
              <a:rPr sz="4000" spc="-10" dirty="0"/>
              <a:t>Detection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2267711"/>
            <a:ext cx="2791968" cy="241706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67086" y="1436623"/>
            <a:ext cx="186436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20" dirty="0">
                <a:latin typeface="Calibri"/>
                <a:cs typeface="Calibri"/>
              </a:rPr>
              <a:t>Classification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22243" y="1235455"/>
            <a:ext cx="1980564" cy="842644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331470">
              <a:lnSpc>
                <a:spcPts val="3190"/>
              </a:lnSpc>
              <a:spcBef>
                <a:spcPts val="245"/>
              </a:spcBef>
            </a:pPr>
            <a:r>
              <a:rPr sz="2700" b="1" spc="-10" dirty="0">
                <a:latin typeface="Calibri"/>
                <a:cs typeface="Calibri"/>
              </a:rPr>
              <a:t>Semantic </a:t>
            </a:r>
            <a:r>
              <a:rPr sz="2700" b="1" spc="-35" dirty="0">
                <a:latin typeface="Calibri"/>
                <a:cs typeface="Calibri"/>
              </a:rPr>
              <a:t>Segmentation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69341" y="1311655"/>
            <a:ext cx="1397000" cy="842644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222250">
              <a:lnSpc>
                <a:spcPts val="3190"/>
              </a:lnSpc>
              <a:spcBef>
                <a:spcPts val="245"/>
              </a:spcBef>
            </a:pPr>
            <a:r>
              <a:rPr sz="2700" b="1" spc="-10" dirty="0">
                <a:latin typeface="Calibri"/>
                <a:cs typeface="Calibri"/>
              </a:rPr>
              <a:t>Object </a:t>
            </a:r>
            <a:r>
              <a:rPr sz="2700" b="1" spc="-35" dirty="0">
                <a:latin typeface="Calibri"/>
                <a:cs typeface="Calibri"/>
              </a:rPr>
              <a:t>Detection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70466" y="1208023"/>
            <a:ext cx="1980564" cy="842644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389255">
              <a:lnSpc>
                <a:spcPts val="3190"/>
              </a:lnSpc>
              <a:spcBef>
                <a:spcPts val="245"/>
              </a:spcBef>
            </a:pPr>
            <a:r>
              <a:rPr sz="2700" b="1" spc="-10" dirty="0">
                <a:latin typeface="Calibri"/>
                <a:cs typeface="Calibri"/>
              </a:rPr>
              <a:t>Instance </a:t>
            </a:r>
            <a:r>
              <a:rPr sz="2700" b="1" spc="-35" dirty="0">
                <a:latin typeface="Calibri"/>
                <a:cs typeface="Calibri"/>
              </a:rPr>
              <a:t>Segmentation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48760" y="4790947"/>
            <a:ext cx="4991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latin typeface="Calibri"/>
                <a:cs typeface="Calibri"/>
              </a:rPr>
              <a:t>CAT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81344" y="2322576"/>
            <a:ext cx="2795016" cy="2401824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9220200" y="2322576"/>
            <a:ext cx="2813685" cy="2431415"/>
            <a:chOff x="9220200" y="2322576"/>
            <a:chExt cx="2813685" cy="243141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20200" y="2322576"/>
              <a:ext cx="2813304" cy="242011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768484" y="3335820"/>
              <a:ext cx="941069" cy="1403985"/>
            </a:xfrm>
            <a:custGeom>
              <a:avLst/>
              <a:gdLst/>
              <a:ahLst/>
              <a:cxnLst/>
              <a:rect l="l" t="t" r="r" b="b"/>
              <a:pathLst>
                <a:path w="941070" h="1403985">
                  <a:moveTo>
                    <a:pt x="565556" y="0"/>
                  </a:moveTo>
                  <a:lnTo>
                    <a:pt x="431482" y="16763"/>
                  </a:lnTo>
                  <a:lnTo>
                    <a:pt x="392480" y="50330"/>
                  </a:lnTo>
                  <a:lnTo>
                    <a:pt x="268160" y="30746"/>
                  </a:lnTo>
                  <a:lnTo>
                    <a:pt x="234022" y="125831"/>
                  </a:lnTo>
                  <a:lnTo>
                    <a:pt x="268160" y="184556"/>
                  </a:lnTo>
                  <a:lnTo>
                    <a:pt x="204774" y="408266"/>
                  </a:lnTo>
                  <a:lnTo>
                    <a:pt x="307162" y="520128"/>
                  </a:lnTo>
                  <a:lnTo>
                    <a:pt x="241338" y="676732"/>
                  </a:lnTo>
                  <a:lnTo>
                    <a:pt x="82880" y="511746"/>
                  </a:lnTo>
                  <a:lnTo>
                    <a:pt x="9753" y="528510"/>
                  </a:lnTo>
                  <a:lnTo>
                    <a:pt x="0" y="763422"/>
                  </a:lnTo>
                  <a:lnTo>
                    <a:pt x="143827" y="838923"/>
                  </a:lnTo>
                  <a:lnTo>
                    <a:pt x="277901" y="819340"/>
                  </a:lnTo>
                  <a:lnTo>
                    <a:pt x="231584" y="1031875"/>
                  </a:lnTo>
                  <a:lnTo>
                    <a:pt x="270586" y="1269568"/>
                  </a:lnTo>
                  <a:lnTo>
                    <a:pt x="221843" y="1403807"/>
                  </a:lnTo>
                  <a:lnTo>
                    <a:pt x="453415" y="1401000"/>
                  </a:lnTo>
                  <a:lnTo>
                    <a:pt x="402234" y="1160526"/>
                  </a:lnTo>
                  <a:lnTo>
                    <a:pt x="477812" y="1087805"/>
                  </a:lnTo>
                  <a:lnTo>
                    <a:pt x="621626" y="1079423"/>
                  </a:lnTo>
                  <a:lnTo>
                    <a:pt x="660628" y="1163320"/>
                  </a:lnTo>
                  <a:lnTo>
                    <a:pt x="536308" y="1387030"/>
                  </a:lnTo>
                  <a:lnTo>
                    <a:pt x="748398" y="1392618"/>
                  </a:lnTo>
                  <a:lnTo>
                    <a:pt x="880033" y="1062634"/>
                  </a:lnTo>
                  <a:lnTo>
                    <a:pt x="838593" y="920026"/>
                  </a:lnTo>
                  <a:lnTo>
                    <a:pt x="940968" y="791387"/>
                  </a:lnTo>
                  <a:lnTo>
                    <a:pt x="894664" y="701903"/>
                  </a:lnTo>
                  <a:lnTo>
                    <a:pt x="880033" y="475386"/>
                  </a:lnTo>
                  <a:lnTo>
                    <a:pt x="850785" y="447420"/>
                  </a:lnTo>
                  <a:lnTo>
                    <a:pt x="882472" y="346748"/>
                  </a:lnTo>
                  <a:lnTo>
                    <a:pt x="816648" y="279628"/>
                  </a:lnTo>
                  <a:lnTo>
                    <a:pt x="794715" y="198539"/>
                  </a:lnTo>
                  <a:lnTo>
                    <a:pt x="806907" y="86690"/>
                  </a:lnTo>
                  <a:lnTo>
                    <a:pt x="726452" y="25158"/>
                  </a:lnTo>
                  <a:lnTo>
                    <a:pt x="670394" y="72694"/>
                  </a:lnTo>
                  <a:lnTo>
                    <a:pt x="56555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768484" y="3335820"/>
              <a:ext cx="941069" cy="1403985"/>
            </a:xfrm>
            <a:custGeom>
              <a:avLst/>
              <a:gdLst/>
              <a:ahLst/>
              <a:cxnLst/>
              <a:rect l="l" t="t" r="r" b="b"/>
              <a:pathLst>
                <a:path w="941070" h="1403985">
                  <a:moveTo>
                    <a:pt x="268157" y="184563"/>
                  </a:moveTo>
                  <a:lnTo>
                    <a:pt x="204777" y="408278"/>
                  </a:lnTo>
                  <a:lnTo>
                    <a:pt x="307161" y="520136"/>
                  </a:lnTo>
                  <a:lnTo>
                    <a:pt x="241345" y="676737"/>
                  </a:lnTo>
                  <a:lnTo>
                    <a:pt x="82881" y="511751"/>
                  </a:lnTo>
                  <a:lnTo>
                    <a:pt x="9756" y="528521"/>
                  </a:lnTo>
                  <a:lnTo>
                    <a:pt x="0" y="763428"/>
                  </a:lnTo>
                  <a:lnTo>
                    <a:pt x="143835" y="838928"/>
                  </a:lnTo>
                  <a:lnTo>
                    <a:pt x="277903" y="819351"/>
                  </a:lnTo>
                  <a:lnTo>
                    <a:pt x="231589" y="1031890"/>
                  </a:lnTo>
                  <a:lnTo>
                    <a:pt x="270593" y="1269580"/>
                  </a:lnTo>
                  <a:lnTo>
                    <a:pt x="221843" y="1403810"/>
                  </a:lnTo>
                  <a:lnTo>
                    <a:pt x="453422" y="1401010"/>
                  </a:lnTo>
                  <a:lnTo>
                    <a:pt x="402235" y="1160530"/>
                  </a:lnTo>
                  <a:lnTo>
                    <a:pt x="477807" y="1087810"/>
                  </a:lnTo>
                  <a:lnTo>
                    <a:pt x="621632" y="1079430"/>
                  </a:lnTo>
                  <a:lnTo>
                    <a:pt x="660636" y="1163320"/>
                  </a:lnTo>
                  <a:lnTo>
                    <a:pt x="536314" y="1387040"/>
                  </a:lnTo>
                  <a:lnTo>
                    <a:pt x="748400" y="1392630"/>
                  </a:lnTo>
                  <a:lnTo>
                    <a:pt x="880032" y="1062640"/>
                  </a:lnTo>
                  <a:lnTo>
                    <a:pt x="838591" y="920029"/>
                  </a:lnTo>
                  <a:lnTo>
                    <a:pt x="940975" y="791390"/>
                  </a:lnTo>
                  <a:lnTo>
                    <a:pt x="894661" y="701904"/>
                  </a:lnTo>
                  <a:lnTo>
                    <a:pt x="880032" y="475393"/>
                  </a:lnTo>
                  <a:lnTo>
                    <a:pt x="850784" y="447431"/>
                  </a:lnTo>
                  <a:lnTo>
                    <a:pt x="882469" y="346753"/>
                  </a:lnTo>
                  <a:lnTo>
                    <a:pt x="816653" y="279639"/>
                  </a:lnTo>
                  <a:lnTo>
                    <a:pt x="794714" y="198549"/>
                  </a:lnTo>
                  <a:lnTo>
                    <a:pt x="806907" y="86691"/>
                  </a:lnTo>
                  <a:lnTo>
                    <a:pt x="726452" y="25166"/>
                  </a:lnTo>
                  <a:lnTo>
                    <a:pt x="670392" y="72704"/>
                  </a:lnTo>
                  <a:lnTo>
                    <a:pt x="565562" y="0"/>
                  </a:lnTo>
                  <a:lnTo>
                    <a:pt x="431483" y="16769"/>
                  </a:lnTo>
                  <a:lnTo>
                    <a:pt x="392479" y="50333"/>
                  </a:lnTo>
                  <a:lnTo>
                    <a:pt x="268157" y="30756"/>
                  </a:lnTo>
                  <a:lnTo>
                    <a:pt x="234026" y="125833"/>
                  </a:lnTo>
                  <a:lnTo>
                    <a:pt x="268157" y="184563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632909" y="3508146"/>
              <a:ext cx="496570" cy="1092835"/>
            </a:xfrm>
            <a:custGeom>
              <a:avLst/>
              <a:gdLst/>
              <a:ahLst/>
              <a:cxnLst/>
              <a:rect l="l" t="t" r="r" b="b"/>
              <a:pathLst>
                <a:path w="496570" h="1092835">
                  <a:moveTo>
                    <a:pt x="239293" y="0"/>
                  </a:moveTo>
                  <a:lnTo>
                    <a:pt x="140017" y="71208"/>
                  </a:lnTo>
                  <a:lnTo>
                    <a:pt x="68745" y="541743"/>
                  </a:lnTo>
                  <a:lnTo>
                    <a:pt x="119646" y="606755"/>
                  </a:lnTo>
                  <a:lnTo>
                    <a:pt x="76377" y="674852"/>
                  </a:lnTo>
                  <a:lnTo>
                    <a:pt x="40728" y="777011"/>
                  </a:lnTo>
                  <a:lnTo>
                    <a:pt x="50914" y="848207"/>
                  </a:lnTo>
                  <a:lnTo>
                    <a:pt x="0" y="1009180"/>
                  </a:lnTo>
                  <a:lnTo>
                    <a:pt x="137477" y="987501"/>
                  </a:lnTo>
                  <a:lnTo>
                    <a:pt x="127292" y="835825"/>
                  </a:lnTo>
                  <a:lnTo>
                    <a:pt x="157835" y="814158"/>
                  </a:lnTo>
                  <a:lnTo>
                    <a:pt x="290220" y="838923"/>
                  </a:lnTo>
                  <a:lnTo>
                    <a:pt x="201117" y="1043228"/>
                  </a:lnTo>
                  <a:lnTo>
                    <a:pt x="277482" y="1092758"/>
                  </a:lnTo>
                  <a:lnTo>
                    <a:pt x="397128" y="1061796"/>
                  </a:lnTo>
                  <a:lnTo>
                    <a:pt x="361492" y="950366"/>
                  </a:lnTo>
                  <a:lnTo>
                    <a:pt x="417499" y="857491"/>
                  </a:lnTo>
                  <a:lnTo>
                    <a:pt x="417499" y="693419"/>
                  </a:lnTo>
                  <a:lnTo>
                    <a:pt x="488772" y="547928"/>
                  </a:lnTo>
                  <a:lnTo>
                    <a:pt x="488772" y="343623"/>
                  </a:lnTo>
                  <a:lnTo>
                    <a:pt x="496417" y="188836"/>
                  </a:lnTo>
                  <a:lnTo>
                    <a:pt x="422592" y="133121"/>
                  </a:lnTo>
                  <a:lnTo>
                    <a:pt x="381863" y="34061"/>
                  </a:lnTo>
                  <a:lnTo>
                    <a:pt x="239293" y="0"/>
                  </a:lnTo>
                  <a:close/>
                </a:path>
              </a:pathLst>
            </a:custGeom>
            <a:solidFill>
              <a:srgbClr val="01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32909" y="3508146"/>
              <a:ext cx="496570" cy="1092835"/>
            </a:xfrm>
            <a:custGeom>
              <a:avLst/>
              <a:gdLst/>
              <a:ahLst/>
              <a:cxnLst/>
              <a:rect l="l" t="t" r="r" b="b"/>
              <a:pathLst>
                <a:path w="496570" h="1092835">
                  <a:moveTo>
                    <a:pt x="68740" y="541734"/>
                  </a:moveTo>
                  <a:lnTo>
                    <a:pt x="140014" y="71200"/>
                  </a:lnTo>
                  <a:lnTo>
                    <a:pt x="239297" y="0"/>
                  </a:lnTo>
                  <a:lnTo>
                    <a:pt x="381856" y="34059"/>
                  </a:lnTo>
                  <a:lnTo>
                    <a:pt x="422587" y="133120"/>
                  </a:lnTo>
                  <a:lnTo>
                    <a:pt x="496416" y="188837"/>
                  </a:lnTo>
                  <a:lnTo>
                    <a:pt x="488772" y="343615"/>
                  </a:lnTo>
                  <a:lnTo>
                    <a:pt x="488772" y="547922"/>
                  </a:lnTo>
                  <a:lnTo>
                    <a:pt x="417498" y="693417"/>
                  </a:lnTo>
                  <a:lnTo>
                    <a:pt x="417498" y="857490"/>
                  </a:lnTo>
                  <a:lnTo>
                    <a:pt x="361491" y="950362"/>
                  </a:lnTo>
                  <a:lnTo>
                    <a:pt x="397133" y="1061800"/>
                  </a:lnTo>
                  <a:lnTo>
                    <a:pt x="277484" y="1092750"/>
                  </a:lnTo>
                  <a:lnTo>
                    <a:pt x="201111" y="1043220"/>
                  </a:lnTo>
                  <a:lnTo>
                    <a:pt x="290217" y="838913"/>
                  </a:lnTo>
                  <a:lnTo>
                    <a:pt x="157835" y="814148"/>
                  </a:lnTo>
                  <a:lnTo>
                    <a:pt x="127293" y="835819"/>
                  </a:lnTo>
                  <a:lnTo>
                    <a:pt x="137470" y="987502"/>
                  </a:lnTo>
                  <a:lnTo>
                    <a:pt x="0" y="1009170"/>
                  </a:lnTo>
                  <a:lnTo>
                    <a:pt x="50919" y="848208"/>
                  </a:lnTo>
                  <a:lnTo>
                    <a:pt x="40731" y="777007"/>
                  </a:lnTo>
                  <a:lnTo>
                    <a:pt x="76373" y="674854"/>
                  </a:lnTo>
                  <a:lnTo>
                    <a:pt x="119649" y="606747"/>
                  </a:lnTo>
                  <a:lnTo>
                    <a:pt x="68740" y="541734"/>
                  </a:lnTo>
                  <a:close/>
                </a:path>
              </a:pathLst>
            </a:custGeom>
            <a:ln w="38100">
              <a:solidFill>
                <a:srgbClr val="01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083594" y="3350272"/>
              <a:ext cx="422909" cy="953769"/>
            </a:xfrm>
            <a:custGeom>
              <a:avLst/>
              <a:gdLst/>
              <a:ahLst/>
              <a:cxnLst/>
              <a:rect l="l" t="t" r="r" b="b"/>
              <a:pathLst>
                <a:path w="422909" h="953770">
                  <a:moveTo>
                    <a:pt x="117106" y="0"/>
                  </a:moveTo>
                  <a:lnTo>
                    <a:pt x="117106" y="77393"/>
                  </a:lnTo>
                  <a:lnTo>
                    <a:pt x="43281" y="272415"/>
                  </a:lnTo>
                  <a:lnTo>
                    <a:pt x="86550" y="727468"/>
                  </a:lnTo>
                  <a:lnTo>
                    <a:pt x="48374" y="758431"/>
                  </a:lnTo>
                  <a:lnTo>
                    <a:pt x="0" y="866775"/>
                  </a:lnTo>
                  <a:lnTo>
                    <a:pt x="101828" y="872959"/>
                  </a:lnTo>
                  <a:lnTo>
                    <a:pt x="66192" y="928674"/>
                  </a:lnTo>
                  <a:lnTo>
                    <a:pt x="117106" y="953439"/>
                  </a:lnTo>
                  <a:lnTo>
                    <a:pt x="224027" y="947254"/>
                  </a:lnTo>
                  <a:lnTo>
                    <a:pt x="259664" y="950353"/>
                  </a:lnTo>
                  <a:lnTo>
                    <a:pt x="356400" y="913206"/>
                  </a:lnTo>
                  <a:lnTo>
                    <a:pt x="338581" y="780084"/>
                  </a:lnTo>
                  <a:lnTo>
                    <a:pt x="389496" y="585076"/>
                  </a:lnTo>
                  <a:lnTo>
                    <a:pt x="422592" y="371475"/>
                  </a:lnTo>
                  <a:lnTo>
                    <a:pt x="348767" y="105244"/>
                  </a:lnTo>
                  <a:lnTo>
                    <a:pt x="346214" y="12382"/>
                  </a:lnTo>
                  <a:lnTo>
                    <a:pt x="290207" y="52628"/>
                  </a:lnTo>
                  <a:lnTo>
                    <a:pt x="183299" y="37147"/>
                  </a:lnTo>
                  <a:lnTo>
                    <a:pt x="11710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083594" y="3350272"/>
              <a:ext cx="422909" cy="953769"/>
            </a:xfrm>
            <a:custGeom>
              <a:avLst/>
              <a:gdLst/>
              <a:ahLst/>
              <a:cxnLst/>
              <a:rect l="l" t="t" r="r" b="b"/>
              <a:pathLst>
                <a:path w="422909" h="953770">
                  <a:moveTo>
                    <a:pt x="43275" y="272414"/>
                  </a:moveTo>
                  <a:lnTo>
                    <a:pt x="117104" y="77388"/>
                  </a:lnTo>
                  <a:lnTo>
                    <a:pt x="117104" y="0"/>
                  </a:lnTo>
                  <a:lnTo>
                    <a:pt x="183290" y="37140"/>
                  </a:lnTo>
                  <a:lnTo>
                    <a:pt x="290206" y="52623"/>
                  </a:lnTo>
                  <a:lnTo>
                    <a:pt x="346214" y="12376"/>
                  </a:lnTo>
                  <a:lnTo>
                    <a:pt x="348758" y="105248"/>
                  </a:lnTo>
                  <a:lnTo>
                    <a:pt x="422587" y="371473"/>
                  </a:lnTo>
                  <a:lnTo>
                    <a:pt x="389489" y="585076"/>
                  </a:lnTo>
                  <a:lnTo>
                    <a:pt x="338581" y="780088"/>
                  </a:lnTo>
                  <a:lnTo>
                    <a:pt x="356402" y="913207"/>
                  </a:lnTo>
                  <a:lnTo>
                    <a:pt x="259663" y="950348"/>
                  </a:lnTo>
                  <a:lnTo>
                    <a:pt x="224021" y="947254"/>
                  </a:lnTo>
                  <a:lnTo>
                    <a:pt x="117104" y="953442"/>
                  </a:lnTo>
                  <a:lnTo>
                    <a:pt x="66185" y="928677"/>
                  </a:lnTo>
                  <a:lnTo>
                    <a:pt x="101828" y="872959"/>
                  </a:lnTo>
                  <a:lnTo>
                    <a:pt x="0" y="866771"/>
                  </a:lnTo>
                  <a:lnTo>
                    <a:pt x="48364" y="758430"/>
                  </a:lnTo>
                  <a:lnTo>
                    <a:pt x="86550" y="727464"/>
                  </a:lnTo>
                  <a:lnTo>
                    <a:pt x="43275" y="272414"/>
                  </a:lnTo>
                  <a:close/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6394424" y="5293906"/>
            <a:ext cx="5497830" cy="469265"/>
          </a:xfrm>
          <a:custGeom>
            <a:avLst/>
            <a:gdLst/>
            <a:ahLst/>
            <a:cxnLst/>
            <a:rect l="l" t="t" r="r" b="b"/>
            <a:pathLst>
              <a:path w="5497830" h="469264">
                <a:moveTo>
                  <a:pt x="5497773" y="0"/>
                </a:moveTo>
                <a:lnTo>
                  <a:pt x="5492887" y="42158"/>
                </a:lnTo>
                <a:lnTo>
                  <a:pt x="5478800" y="81838"/>
                </a:lnTo>
                <a:lnTo>
                  <a:pt x="5456370" y="118376"/>
                </a:lnTo>
                <a:lnTo>
                  <a:pt x="5426452" y="151110"/>
                </a:lnTo>
                <a:lnTo>
                  <a:pt x="5389903" y="179378"/>
                </a:lnTo>
                <a:lnTo>
                  <a:pt x="5347578" y="202517"/>
                </a:lnTo>
                <a:lnTo>
                  <a:pt x="5300336" y="219865"/>
                </a:lnTo>
                <a:lnTo>
                  <a:pt x="5249032" y="230760"/>
                </a:lnTo>
                <a:lnTo>
                  <a:pt x="5194522" y="234539"/>
                </a:lnTo>
                <a:lnTo>
                  <a:pt x="3052131" y="234539"/>
                </a:lnTo>
                <a:lnTo>
                  <a:pt x="2997622" y="238317"/>
                </a:lnTo>
                <a:lnTo>
                  <a:pt x="2946318" y="249212"/>
                </a:lnTo>
                <a:lnTo>
                  <a:pt x="2899075" y="266560"/>
                </a:lnTo>
                <a:lnTo>
                  <a:pt x="2856751" y="289699"/>
                </a:lnTo>
                <a:lnTo>
                  <a:pt x="2820202" y="317967"/>
                </a:lnTo>
                <a:lnTo>
                  <a:pt x="2790284" y="350702"/>
                </a:lnTo>
                <a:lnTo>
                  <a:pt x="2767853" y="387240"/>
                </a:lnTo>
                <a:lnTo>
                  <a:pt x="2753767" y="426919"/>
                </a:lnTo>
                <a:lnTo>
                  <a:pt x="2748881" y="469078"/>
                </a:lnTo>
                <a:lnTo>
                  <a:pt x="2743995" y="426919"/>
                </a:lnTo>
                <a:lnTo>
                  <a:pt x="2729909" y="387240"/>
                </a:lnTo>
                <a:lnTo>
                  <a:pt x="2707478" y="350702"/>
                </a:lnTo>
                <a:lnTo>
                  <a:pt x="2677560" y="317967"/>
                </a:lnTo>
                <a:lnTo>
                  <a:pt x="2641011" y="289699"/>
                </a:lnTo>
                <a:lnTo>
                  <a:pt x="2598687" y="266560"/>
                </a:lnTo>
                <a:lnTo>
                  <a:pt x="2551445" y="249212"/>
                </a:lnTo>
                <a:lnTo>
                  <a:pt x="2500140" y="238317"/>
                </a:lnTo>
                <a:lnTo>
                  <a:pt x="2445631" y="234539"/>
                </a:lnTo>
                <a:lnTo>
                  <a:pt x="303249" y="234539"/>
                </a:lnTo>
                <a:lnTo>
                  <a:pt x="248739" y="230760"/>
                </a:lnTo>
                <a:lnTo>
                  <a:pt x="197435" y="219865"/>
                </a:lnTo>
                <a:lnTo>
                  <a:pt x="150193" y="202517"/>
                </a:lnTo>
                <a:lnTo>
                  <a:pt x="107869" y="179378"/>
                </a:lnTo>
                <a:lnTo>
                  <a:pt x="71320" y="151110"/>
                </a:lnTo>
                <a:lnTo>
                  <a:pt x="41402" y="118376"/>
                </a:lnTo>
                <a:lnTo>
                  <a:pt x="18972" y="81838"/>
                </a:lnTo>
                <a:lnTo>
                  <a:pt x="4885" y="42158"/>
                </a:lnTo>
                <a:lnTo>
                  <a:pt x="0" y="0"/>
                </a:lnTo>
              </a:path>
            </a:pathLst>
          </a:custGeom>
          <a:ln w="1905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267" y="5306696"/>
            <a:ext cx="2794000" cy="469265"/>
          </a:xfrm>
          <a:custGeom>
            <a:avLst/>
            <a:gdLst/>
            <a:ahLst/>
            <a:cxnLst/>
            <a:rect l="l" t="t" r="r" b="b"/>
            <a:pathLst>
              <a:path w="2794000" h="469264">
                <a:moveTo>
                  <a:pt x="2793671" y="0"/>
                </a:moveTo>
                <a:lnTo>
                  <a:pt x="2788785" y="42158"/>
                </a:lnTo>
                <a:lnTo>
                  <a:pt x="2774699" y="81838"/>
                </a:lnTo>
                <a:lnTo>
                  <a:pt x="2752268" y="118376"/>
                </a:lnTo>
                <a:lnTo>
                  <a:pt x="2722350" y="151110"/>
                </a:lnTo>
                <a:lnTo>
                  <a:pt x="2685801" y="179378"/>
                </a:lnTo>
                <a:lnTo>
                  <a:pt x="2643477" y="202517"/>
                </a:lnTo>
                <a:lnTo>
                  <a:pt x="2596235" y="219865"/>
                </a:lnTo>
                <a:lnTo>
                  <a:pt x="2544930" y="230760"/>
                </a:lnTo>
                <a:lnTo>
                  <a:pt x="2490421" y="234539"/>
                </a:lnTo>
                <a:lnTo>
                  <a:pt x="1700090" y="234539"/>
                </a:lnTo>
                <a:lnTo>
                  <a:pt x="1645581" y="238317"/>
                </a:lnTo>
                <a:lnTo>
                  <a:pt x="1594277" y="249212"/>
                </a:lnTo>
                <a:lnTo>
                  <a:pt x="1547034" y="266560"/>
                </a:lnTo>
                <a:lnTo>
                  <a:pt x="1504710" y="289699"/>
                </a:lnTo>
                <a:lnTo>
                  <a:pt x="1468161" y="317967"/>
                </a:lnTo>
                <a:lnTo>
                  <a:pt x="1438243" y="350702"/>
                </a:lnTo>
                <a:lnTo>
                  <a:pt x="1415812" y="387240"/>
                </a:lnTo>
                <a:lnTo>
                  <a:pt x="1401726" y="426919"/>
                </a:lnTo>
                <a:lnTo>
                  <a:pt x="1396840" y="469078"/>
                </a:lnTo>
                <a:lnTo>
                  <a:pt x="1391955" y="426919"/>
                </a:lnTo>
                <a:lnTo>
                  <a:pt x="1377868" y="387240"/>
                </a:lnTo>
                <a:lnTo>
                  <a:pt x="1355438" y="350702"/>
                </a:lnTo>
                <a:lnTo>
                  <a:pt x="1325520" y="317967"/>
                </a:lnTo>
                <a:lnTo>
                  <a:pt x="1288970" y="289699"/>
                </a:lnTo>
                <a:lnTo>
                  <a:pt x="1246646" y="266560"/>
                </a:lnTo>
                <a:lnTo>
                  <a:pt x="1199404" y="249212"/>
                </a:lnTo>
                <a:lnTo>
                  <a:pt x="1148100" y="238317"/>
                </a:lnTo>
                <a:lnTo>
                  <a:pt x="1093590" y="234539"/>
                </a:lnTo>
                <a:lnTo>
                  <a:pt x="303250" y="234539"/>
                </a:lnTo>
                <a:lnTo>
                  <a:pt x="248740" y="230760"/>
                </a:lnTo>
                <a:lnTo>
                  <a:pt x="197436" y="219865"/>
                </a:lnTo>
                <a:lnTo>
                  <a:pt x="150194" y="202517"/>
                </a:lnTo>
                <a:lnTo>
                  <a:pt x="107870" y="179378"/>
                </a:lnTo>
                <a:lnTo>
                  <a:pt x="71320" y="151110"/>
                </a:lnTo>
                <a:lnTo>
                  <a:pt x="41402" y="118376"/>
                </a:lnTo>
                <a:lnTo>
                  <a:pt x="18972" y="81838"/>
                </a:lnTo>
                <a:lnTo>
                  <a:pt x="4885" y="42158"/>
                </a:lnTo>
                <a:lnTo>
                  <a:pt x="0" y="0"/>
                </a:lnTo>
              </a:path>
            </a:pathLst>
          </a:custGeom>
          <a:ln w="1905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377082" y="4687316"/>
            <a:ext cx="232283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25830" marR="5080" indent="-913765">
              <a:lnSpc>
                <a:spcPct val="100800"/>
              </a:lnSpc>
              <a:spcBef>
                <a:spcPts val="75"/>
              </a:spcBef>
            </a:pPr>
            <a:r>
              <a:rPr sz="2400" b="1" dirty="0">
                <a:solidFill>
                  <a:srgbClr val="6AA74E"/>
                </a:solidFill>
                <a:latin typeface="Calibri"/>
                <a:cs typeface="Calibri"/>
              </a:rPr>
              <a:t>GRASS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b="1" spc="-30" dirty="0">
                <a:solidFill>
                  <a:srgbClr val="EFC130"/>
                </a:solidFill>
                <a:latin typeface="Calibri"/>
                <a:cs typeface="Calibri"/>
              </a:rPr>
              <a:t>CAT</a:t>
            </a:r>
            <a:r>
              <a:rPr sz="2400" spc="-30" dirty="0">
                <a:latin typeface="Calibri"/>
                <a:cs typeface="Calibri"/>
              </a:rPr>
              <a:t>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A64D78"/>
                </a:solidFill>
                <a:latin typeface="Calibri"/>
                <a:cs typeface="Calibri"/>
              </a:rPr>
              <a:t>TREE</a:t>
            </a:r>
            <a:r>
              <a:rPr sz="2400" spc="-20" dirty="0">
                <a:latin typeface="Calibri"/>
                <a:cs typeface="Calibri"/>
              </a:rPr>
              <a:t>, </a:t>
            </a:r>
            <a:r>
              <a:rPr sz="2400" b="1" spc="-25" dirty="0">
                <a:solidFill>
                  <a:srgbClr val="4985E7"/>
                </a:solidFill>
                <a:latin typeface="Calibri"/>
                <a:cs typeface="Calibri"/>
              </a:rPr>
              <a:t>SKY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50863" y="4790947"/>
            <a:ext cx="1972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DOG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AA74E"/>
                </a:solidFill>
                <a:latin typeface="Calibri"/>
                <a:cs typeface="Calibri"/>
              </a:rPr>
              <a:t>DOG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985E7"/>
                </a:solidFill>
                <a:latin typeface="Calibri"/>
                <a:cs typeface="Calibri"/>
              </a:rPr>
              <a:t>CAT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707168" y="4790947"/>
            <a:ext cx="1972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DOG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AA74E"/>
                </a:solidFill>
                <a:latin typeface="Calibri"/>
                <a:cs typeface="Calibri"/>
              </a:rPr>
              <a:t>DOG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985E7"/>
                </a:solidFill>
                <a:latin typeface="Calibri"/>
                <a:cs typeface="Calibri"/>
              </a:rPr>
              <a:t>CAT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7921" y="5774942"/>
            <a:ext cx="220027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Calibri"/>
                <a:cs typeface="Calibri"/>
              </a:rPr>
              <a:t>No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spatial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extent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25206" y="5774942"/>
            <a:ext cx="215646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Calibri"/>
                <a:cs typeface="Calibri"/>
              </a:rPr>
              <a:t>Multiple</a:t>
            </a:r>
            <a:r>
              <a:rPr sz="2500" spc="-13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Objects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179089" y="5305207"/>
            <a:ext cx="2755900" cy="469265"/>
          </a:xfrm>
          <a:custGeom>
            <a:avLst/>
            <a:gdLst/>
            <a:ahLst/>
            <a:cxnLst/>
            <a:rect l="l" t="t" r="r" b="b"/>
            <a:pathLst>
              <a:path w="2755900" h="469264">
                <a:moveTo>
                  <a:pt x="2755281" y="3"/>
                </a:moveTo>
                <a:lnTo>
                  <a:pt x="2750395" y="42161"/>
                </a:lnTo>
                <a:lnTo>
                  <a:pt x="2736309" y="81841"/>
                </a:lnTo>
                <a:lnTo>
                  <a:pt x="2713878" y="118379"/>
                </a:lnTo>
                <a:lnTo>
                  <a:pt x="2683960" y="151114"/>
                </a:lnTo>
                <a:lnTo>
                  <a:pt x="2647411" y="179382"/>
                </a:lnTo>
                <a:lnTo>
                  <a:pt x="2605087" y="202521"/>
                </a:lnTo>
                <a:lnTo>
                  <a:pt x="2557845" y="219869"/>
                </a:lnTo>
                <a:lnTo>
                  <a:pt x="2506540" y="230764"/>
                </a:lnTo>
                <a:lnTo>
                  <a:pt x="2452031" y="234543"/>
                </a:lnTo>
                <a:lnTo>
                  <a:pt x="1680890" y="234540"/>
                </a:lnTo>
                <a:lnTo>
                  <a:pt x="1626381" y="238318"/>
                </a:lnTo>
                <a:lnTo>
                  <a:pt x="1575077" y="249213"/>
                </a:lnTo>
                <a:lnTo>
                  <a:pt x="1527834" y="266561"/>
                </a:lnTo>
                <a:lnTo>
                  <a:pt x="1485510" y="289701"/>
                </a:lnTo>
                <a:lnTo>
                  <a:pt x="1448961" y="317969"/>
                </a:lnTo>
                <a:lnTo>
                  <a:pt x="1419043" y="350704"/>
                </a:lnTo>
                <a:lnTo>
                  <a:pt x="1396612" y="387242"/>
                </a:lnTo>
                <a:lnTo>
                  <a:pt x="1382526" y="426922"/>
                </a:lnTo>
                <a:lnTo>
                  <a:pt x="1377640" y="469081"/>
                </a:lnTo>
                <a:lnTo>
                  <a:pt x="1372755" y="426922"/>
                </a:lnTo>
                <a:lnTo>
                  <a:pt x="1358668" y="387242"/>
                </a:lnTo>
                <a:lnTo>
                  <a:pt x="1336238" y="350704"/>
                </a:lnTo>
                <a:lnTo>
                  <a:pt x="1306320" y="317969"/>
                </a:lnTo>
                <a:lnTo>
                  <a:pt x="1269770" y="289701"/>
                </a:lnTo>
                <a:lnTo>
                  <a:pt x="1227446" y="266561"/>
                </a:lnTo>
                <a:lnTo>
                  <a:pt x="1180204" y="249213"/>
                </a:lnTo>
                <a:lnTo>
                  <a:pt x="1128900" y="238318"/>
                </a:lnTo>
                <a:lnTo>
                  <a:pt x="1074390" y="234540"/>
                </a:lnTo>
                <a:lnTo>
                  <a:pt x="303247" y="234540"/>
                </a:lnTo>
                <a:lnTo>
                  <a:pt x="248738" y="230761"/>
                </a:lnTo>
                <a:lnTo>
                  <a:pt x="197434" y="219866"/>
                </a:lnTo>
                <a:lnTo>
                  <a:pt x="150192" y="202518"/>
                </a:lnTo>
                <a:lnTo>
                  <a:pt x="107868" y="179379"/>
                </a:lnTo>
                <a:lnTo>
                  <a:pt x="71319" y="151111"/>
                </a:lnTo>
                <a:lnTo>
                  <a:pt x="41402" y="118376"/>
                </a:lnTo>
                <a:lnTo>
                  <a:pt x="18971" y="81838"/>
                </a:lnTo>
                <a:lnTo>
                  <a:pt x="4885" y="42158"/>
                </a:lnTo>
                <a:lnTo>
                  <a:pt x="0" y="0"/>
                </a:lnTo>
              </a:path>
            </a:pathLst>
          </a:custGeom>
          <a:ln w="1905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044355" y="5774942"/>
            <a:ext cx="281114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Calibri"/>
                <a:cs typeface="Calibri"/>
              </a:rPr>
              <a:t>No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objects,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just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pixels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0" y="1302588"/>
            <a:ext cx="6050915" cy="4920615"/>
            <a:chOff x="0" y="1302588"/>
            <a:chExt cx="6050915" cy="4920615"/>
          </a:xfrm>
        </p:grpSpPr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66288" y="2261616"/>
              <a:ext cx="2852928" cy="242925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157296" y="2756560"/>
              <a:ext cx="2189480" cy="1538605"/>
            </a:xfrm>
            <a:custGeom>
              <a:avLst/>
              <a:gdLst/>
              <a:ahLst/>
              <a:cxnLst/>
              <a:rect l="l" t="t" r="r" b="b"/>
              <a:pathLst>
                <a:path w="2189479" h="1538604">
                  <a:moveTo>
                    <a:pt x="2103386" y="0"/>
                  </a:moveTo>
                  <a:lnTo>
                    <a:pt x="1907730" y="180276"/>
                  </a:lnTo>
                  <a:lnTo>
                    <a:pt x="1577543" y="204317"/>
                  </a:lnTo>
                  <a:lnTo>
                    <a:pt x="1369695" y="36042"/>
                  </a:lnTo>
                  <a:lnTo>
                    <a:pt x="1296301" y="48082"/>
                  </a:lnTo>
                  <a:lnTo>
                    <a:pt x="1296301" y="204317"/>
                  </a:lnTo>
                  <a:lnTo>
                    <a:pt x="1345234" y="408571"/>
                  </a:lnTo>
                  <a:lnTo>
                    <a:pt x="1235151" y="444665"/>
                  </a:lnTo>
                  <a:lnTo>
                    <a:pt x="929436" y="348513"/>
                  </a:lnTo>
                  <a:lnTo>
                    <a:pt x="489165" y="216293"/>
                  </a:lnTo>
                  <a:lnTo>
                    <a:pt x="80543" y="254177"/>
                  </a:lnTo>
                  <a:lnTo>
                    <a:pt x="0" y="348513"/>
                  </a:lnTo>
                  <a:lnTo>
                    <a:pt x="146773" y="384568"/>
                  </a:lnTo>
                  <a:lnTo>
                    <a:pt x="330187" y="360489"/>
                  </a:lnTo>
                  <a:lnTo>
                    <a:pt x="525843" y="408571"/>
                  </a:lnTo>
                  <a:lnTo>
                    <a:pt x="856030" y="516763"/>
                  </a:lnTo>
                  <a:lnTo>
                    <a:pt x="1076159" y="648919"/>
                  </a:lnTo>
                  <a:lnTo>
                    <a:pt x="1100658" y="853274"/>
                  </a:lnTo>
                  <a:lnTo>
                    <a:pt x="1161808" y="1117650"/>
                  </a:lnTo>
                  <a:lnTo>
                    <a:pt x="1198460" y="1249845"/>
                  </a:lnTo>
                  <a:lnTo>
                    <a:pt x="1369695" y="1225765"/>
                  </a:lnTo>
                  <a:lnTo>
                    <a:pt x="1443024" y="1418081"/>
                  </a:lnTo>
                  <a:lnTo>
                    <a:pt x="1614258" y="1538274"/>
                  </a:lnTo>
                  <a:lnTo>
                    <a:pt x="1712061" y="1454137"/>
                  </a:lnTo>
                  <a:lnTo>
                    <a:pt x="1717636" y="1315719"/>
                  </a:lnTo>
                  <a:lnTo>
                    <a:pt x="1675409" y="1201762"/>
                  </a:lnTo>
                  <a:lnTo>
                    <a:pt x="1650911" y="1093609"/>
                  </a:lnTo>
                  <a:lnTo>
                    <a:pt x="1809889" y="1045552"/>
                  </a:lnTo>
                  <a:lnTo>
                    <a:pt x="1944446" y="961415"/>
                  </a:lnTo>
                  <a:lnTo>
                    <a:pt x="1895513" y="1177709"/>
                  </a:lnTo>
                  <a:lnTo>
                    <a:pt x="2066747" y="1261846"/>
                  </a:lnTo>
                  <a:lnTo>
                    <a:pt x="2189010" y="1141666"/>
                  </a:lnTo>
                  <a:lnTo>
                    <a:pt x="2189010" y="997470"/>
                  </a:lnTo>
                  <a:lnTo>
                    <a:pt x="2164537" y="829233"/>
                  </a:lnTo>
                  <a:lnTo>
                    <a:pt x="2078926" y="721042"/>
                  </a:lnTo>
                  <a:lnTo>
                    <a:pt x="2127897" y="624941"/>
                  </a:lnTo>
                  <a:lnTo>
                    <a:pt x="2176754" y="336511"/>
                  </a:lnTo>
                  <a:lnTo>
                    <a:pt x="2189010" y="36042"/>
                  </a:lnTo>
                  <a:lnTo>
                    <a:pt x="2103386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157296" y="2756560"/>
              <a:ext cx="2189480" cy="1538605"/>
            </a:xfrm>
            <a:custGeom>
              <a:avLst/>
              <a:gdLst/>
              <a:ahLst/>
              <a:cxnLst/>
              <a:rect l="l" t="t" r="r" b="b"/>
              <a:pathLst>
                <a:path w="2189479" h="1538604">
                  <a:moveTo>
                    <a:pt x="80546" y="254183"/>
                  </a:moveTo>
                  <a:lnTo>
                    <a:pt x="489164" y="216295"/>
                  </a:lnTo>
                  <a:lnTo>
                    <a:pt x="929429" y="348520"/>
                  </a:lnTo>
                  <a:lnTo>
                    <a:pt x="1235140" y="444662"/>
                  </a:lnTo>
                  <a:lnTo>
                    <a:pt x="1345230" y="408579"/>
                  </a:lnTo>
                  <a:lnTo>
                    <a:pt x="1296290" y="204323"/>
                  </a:lnTo>
                  <a:lnTo>
                    <a:pt x="1296290" y="48087"/>
                  </a:lnTo>
                  <a:lnTo>
                    <a:pt x="1369690" y="36049"/>
                  </a:lnTo>
                  <a:lnTo>
                    <a:pt x="1577540" y="204323"/>
                  </a:lnTo>
                  <a:lnTo>
                    <a:pt x="1907721" y="180279"/>
                  </a:lnTo>
                  <a:lnTo>
                    <a:pt x="2103391" y="0"/>
                  </a:lnTo>
                  <a:lnTo>
                    <a:pt x="2189011" y="36049"/>
                  </a:lnTo>
                  <a:lnTo>
                    <a:pt x="2176761" y="336514"/>
                  </a:lnTo>
                  <a:lnTo>
                    <a:pt x="2127891" y="624941"/>
                  </a:lnTo>
                  <a:lnTo>
                    <a:pt x="2078921" y="721050"/>
                  </a:lnTo>
                  <a:lnTo>
                    <a:pt x="2164541" y="829231"/>
                  </a:lnTo>
                  <a:lnTo>
                    <a:pt x="2189011" y="997471"/>
                  </a:lnTo>
                  <a:lnTo>
                    <a:pt x="2189011" y="1141670"/>
                  </a:lnTo>
                  <a:lnTo>
                    <a:pt x="2066741" y="1261850"/>
                  </a:lnTo>
                  <a:lnTo>
                    <a:pt x="1895511" y="1177720"/>
                  </a:lnTo>
                  <a:lnTo>
                    <a:pt x="1944441" y="961422"/>
                  </a:lnTo>
                  <a:lnTo>
                    <a:pt x="1809891" y="1045560"/>
                  </a:lnTo>
                  <a:lnTo>
                    <a:pt x="1650910" y="1093610"/>
                  </a:lnTo>
                  <a:lnTo>
                    <a:pt x="1675410" y="1201760"/>
                  </a:lnTo>
                  <a:lnTo>
                    <a:pt x="1717640" y="1315730"/>
                  </a:lnTo>
                  <a:lnTo>
                    <a:pt x="1712060" y="1454140"/>
                  </a:lnTo>
                  <a:lnTo>
                    <a:pt x="1614260" y="1538280"/>
                  </a:lnTo>
                  <a:lnTo>
                    <a:pt x="1443030" y="1418090"/>
                  </a:lnTo>
                  <a:lnTo>
                    <a:pt x="1369690" y="1225770"/>
                  </a:lnTo>
                  <a:lnTo>
                    <a:pt x="1198460" y="1249850"/>
                  </a:lnTo>
                  <a:lnTo>
                    <a:pt x="1161810" y="1117660"/>
                  </a:lnTo>
                  <a:lnTo>
                    <a:pt x="1100660" y="853274"/>
                  </a:lnTo>
                  <a:lnTo>
                    <a:pt x="1076160" y="648918"/>
                  </a:lnTo>
                  <a:lnTo>
                    <a:pt x="856029" y="516760"/>
                  </a:lnTo>
                  <a:lnTo>
                    <a:pt x="525847" y="408579"/>
                  </a:lnTo>
                  <a:lnTo>
                    <a:pt x="330182" y="360491"/>
                  </a:lnTo>
                  <a:lnTo>
                    <a:pt x="146766" y="384569"/>
                  </a:lnTo>
                  <a:lnTo>
                    <a:pt x="0" y="348520"/>
                  </a:lnTo>
                </a:path>
              </a:pathLst>
            </a:custGeom>
            <a:ln w="38100">
              <a:solidFill>
                <a:srgbClr val="FFD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080816" y="3151416"/>
              <a:ext cx="2843530" cy="1517650"/>
            </a:xfrm>
            <a:custGeom>
              <a:avLst/>
              <a:gdLst/>
              <a:ahLst/>
              <a:cxnLst/>
              <a:rect l="l" t="t" r="r" b="b"/>
              <a:pathLst>
                <a:path w="2843529" h="1517650">
                  <a:moveTo>
                    <a:pt x="2280145" y="0"/>
                  </a:moveTo>
                  <a:lnTo>
                    <a:pt x="2214359" y="321170"/>
                  </a:lnTo>
                  <a:lnTo>
                    <a:pt x="2333396" y="572160"/>
                  </a:lnTo>
                  <a:lnTo>
                    <a:pt x="2323909" y="773938"/>
                  </a:lnTo>
                  <a:lnTo>
                    <a:pt x="2157196" y="926490"/>
                  </a:lnTo>
                  <a:lnTo>
                    <a:pt x="1928634" y="832980"/>
                  </a:lnTo>
                  <a:lnTo>
                    <a:pt x="1961959" y="665657"/>
                  </a:lnTo>
                  <a:lnTo>
                    <a:pt x="1790534" y="739482"/>
                  </a:lnTo>
                  <a:lnTo>
                    <a:pt x="1804797" y="842848"/>
                  </a:lnTo>
                  <a:lnTo>
                    <a:pt x="1833384" y="985583"/>
                  </a:lnTo>
                  <a:lnTo>
                    <a:pt x="1819097" y="1133208"/>
                  </a:lnTo>
                  <a:lnTo>
                    <a:pt x="1647672" y="1177544"/>
                  </a:lnTo>
                  <a:lnTo>
                    <a:pt x="1504797" y="1064323"/>
                  </a:lnTo>
                  <a:lnTo>
                    <a:pt x="1435989" y="856919"/>
                  </a:lnTo>
                  <a:lnTo>
                    <a:pt x="1219085" y="857618"/>
                  </a:lnTo>
                  <a:lnTo>
                    <a:pt x="1119073" y="321170"/>
                  </a:lnTo>
                  <a:lnTo>
                    <a:pt x="947648" y="153835"/>
                  </a:lnTo>
                  <a:lnTo>
                    <a:pt x="0" y="266992"/>
                  </a:lnTo>
                  <a:lnTo>
                    <a:pt x="0" y="1517078"/>
                  </a:lnTo>
                  <a:lnTo>
                    <a:pt x="2823895" y="1517078"/>
                  </a:lnTo>
                  <a:lnTo>
                    <a:pt x="2842958" y="75095"/>
                  </a:lnTo>
                  <a:lnTo>
                    <a:pt x="2497582" y="115100"/>
                  </a:lnTo>
                  <a:lnTo>
                    <a:pt x="2452471" y="6159"/>
                  </a:lnTo>
                  <a:lnTo>
                    <a:pt x="2280145" y="0"/>
                  </a:lnTo>
                  <a:close/>
                </a:path>
              </a:pathLst>
            </a:custGeom>
            <a:solidFill>
              <a:srgbClr val="6AA7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080816" y="3151416"/>
              <a:ext cx="2843530" cy="1517650"/>
            </a:xfrm>
            <a:custGeom>
              <a:avLst/>
              <a:gdLst/>
              <a:ahLst/>
              <a:cxnLst/>
              <a:rect l="l" t="t" r="r" b="b"/>
              <a:pathLst>
                <a:path w="2843529" h="1517650">
                  <a:moveTo>
                    <a:pt x="0" y="266989"/>
                  </a:moveTo>
                  <a:lnTo>
                    <a:pt x="947651" y="153832"/>
                  </a:lnTo>
                  <a:lnTo>
                    <a:pt x="1119080" y="321159"/>
                  </a:lnTo>
                  <a:lnTo>
                    <a:pt x="1219090" y="857617"/>
                  </a:lnTo>
                  <a:lnTo>
                    <a:pt x="1435990" y="856914"/>
                  </a:lnTo>
                  <a:lnTo>
                    <a:pt x="1504800" y="1064320"/>
                  </a:lnTo>
                  <a:lnTo>
                    <a:pt x="1647660" y="1177540"/>
                  </a:lnTo>
                  <a:lnTo>
                    <a:pt x="1819091" y="1133200"/>
                  </a:lnTo>
                  <a:lnTo>
                    <a:pt x="1833391" y="985572"/>
                  </a:lnTo>
                  <a:lnTo>
                    <a:pt x="1804791" y="842839"/>
                  </a:lnTo>
                  <a:lnTo>
                    <a:pt x="1790531" y="739479"/>
                  </a:lnTo>
                  <a:lnTo>
                    <a:pt x="1961961" y="665653"/>
                  </a:lnTo>
                  <a:lnTo>
                    <a:pt x="1928641" y="832980"/>
                  </a:lnTo>
                  <a:lnTo>
                    <a:pt x="2157201" y="926482"/>
                  </a:lnTo>
                  <a:lnTo>
                    <a:pt x="2323901" y="773932"/>
                  </a:lnTo>
                  <a:lnTo>
                    <a:pt x="2333401" y="572151"/>
                  </a:lnTo>
                  <a:lnTo>
                    <a:pt x="2214351" y="321159"/>
                  </a:lnTo>
                  <a:lnTo>
                    <a:pt x="2280151" y="0"/>
                  </a:lnTo>
                  <a:lnTo>
                    <a:pt x="2452471" y="6159"/>
                  </a:lnTo>
                  <a:lnTo>
                    <a:pt x="2497581" y="115100"/>
                  </a:lnTo>
                  <a:lnTo>
                    <a:pt x="2842951" y="75086"/>
                  </a:lnTo>
                  <a:lnTo>
                    <a:pt x="2823891" y="1517070"/>
                  </a:lnTo>
                  <a:lnTo>
                    <a:pt x="0" y="1517070"/>
                  </a:lnTo>
                  <a:lnTo>
                    <a:pt x="0" y="266989"/>
                  </a:lnTo>
                  <a:close/>
                </a:path>
              </a:pathLst>
            </a:custGeom>
            <a:ln w="38100">
              <a:solidFill>
                <a:srgbClr val="6AA7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076054" y="2320937"/>
              <a:ext cx="2838450" cy="1058545"/>
            </a:xfrm>
            <a:custGeom>
              <a:avLst/>
              <a:gdLst/>
              <a:ahLst/>
              <a:cxnLst/>
              <a:rect l="l" t="t" r="r" b="b"/>
              <a:pathLst>
                <a:path w="2838450" h="1058545">
                  <a:moveTo>
                    <a:pt x="2838157" y="0"/>
                  </a:moveTo>
                  <a:lnTo>
                    <a:pt x="2681020" y="98399"/>
                  </a:lnTo>
                  <a:lnTo>
                    <a:pt x="2557233" y="137795"/>
                  </a:lnTo>
                  <a:lnTo>
                    <a:pt x="2295309" y="162433"/>
                  </a:lnTo>
                  <a:lnTo>
                    <a:pt x="1433385" y="408508"/>
                  </a:lnTo>
                  <a:lnTo>
                    <a:pt x="1219085" y="477367"/>
                  </a:lnTo>
                  <a:lnTo>
                    <a:pt x="916393" y="433984"/>
                  </a:lnTo>
                  <a:lnTo>
                    <a:pt x="652399" y="536435"/>
                  </a:lnTo>
                  <a:lnTo>
                    <a:pt x="4762" y="610285"/>
                  </a:lnTo>
                  <a:lnTo>
                    <a:pt x="0" y="1058113"/>
                  </a:lnTo>
                  <a:lnTo>
                    <a:pt x="852424" y="964615"/>
                  </a:lnTo>
                  <a:lnTo>
                    <a:pt x="399999" y="841578"/>
                  </a:lnTo>
                  <a:lnTo>
                    <a:pt x="219075" y="851420"/>
                  </a:lnTo>
                  <a:lnTo>
                    <a:pt x="33312" y="787476"/>
                  </a:lnTo>
                  <a:lnTo>
                    <a:pt x="157162" y="654558"/>
                  </a:lnTo>
                  <a:lnTo>
                    <a:pt x="599998" y="629958"/>
                  </a:lnTo>
                  <a:lnTo>
                    <a:pt x="1314310" y="836637"/>
                  </a:lnTo>
                  <a:lnTo>
                    <a:pt x="1385722" y="821880"/>
                  </a:lnTo>
                  <a:lnTo>
                    <a:pt x="1338452" y="549084"/>
                  </a:lnTo>
                  <a:lnTo>
                    <a:pt x="1423860" y="442950"/>
                  </a:lnTo>
                  <a:lnTo>
                    <a:pt x="1485734" y="457669"/>
                  </a:lnTo>
                  <a:lnTo>
                    <a:pt x="1685759" y="605345"/>
                  </a:lnTo>
                  <a:lnTo>
                    <a:pt x="1957197" y="595503"/>
                  </a:lnTo>
                  <a:lnTo>
                    <a:pt x="2142896" y="408508"/>
                  </a:lnTo>
                  <a:lnTo>
                    <a:pt x="2300058" y="472465"/>
                  </a:lnTo>
                  <a:lnTo>
                    <a:pt x="2297696" y="792099"/>
                  </a:lnTo>
                  <a:lnTo>
                    <a:pt x="2495321" y="816965"/>
                  </a:lnTo>
                  <a:lnTo>
                    <a:pt x="2514384" y="876033"/>
                  </a:lnTo>
                  <a:lnTo>
                    <a:pt x="2823895" y="876033"/>
                  </a:lnTo>
                  <a:lnTo>
                    <a:pt x="2838157" y="0"/>
                  </a:lnTo>
                  <a:close/>
                </a:path>
              </a:pathLst>
            </a:custGeom>
            <a:solidFill>
              <a:srgbClr val="C17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076054" y="2320937"/>
              <a:ext cx="2838450" cy="1058545"/>
            </a:xfrm>
            <a:custGeom>
              <a:avLst/>
              <a:gdLst/>
              <a:ahLst/>
              <a:cxnLst/>
              <a:rect l="l" t="t" r="r" b="b"/>
              <a:pathLst>
                <a:path w="2838450" h="1058545">
                  <a:moveTo>
                    <a:pt x="852420" y="964615"/>
                  </a:moveTo>
                  <a:lnTo>
                    <a:pt x="0" y="1058120"/>
                  </a:lnTo>
                  <a:lnTo>
                    <a:pt x="4759" y="610284"/>
                  </a:lnTo>
                  <a:lnTo>
                    <a:pt x="652399" y="536437"/>
                  </a:lnTo>
                  <a:lnTo>
                    <a:pt x="916394" y="433986"/>
                  </a:lnTo>
                  <a:lnTo>
                    <a:pt x="1219090" y="477368"/>
                  </a:lnTo>
                  <a:lnTo>
                    <a:pt x="1433390" y="408502"/>
                  </a:lnTo>
                  <a:lnTo>
                    <a:pt x="2295301" y="162430"/>
                  </a:lnTo>
                  <a:lnTo>
                    <a:pt x="2557241" y="137793"/>
                  </a:lnTo>
                  <a:lnTo>
                    <a:pt x="2681031" y="98400"/>
                  </a:lnTo>
                  <a:lnTo>
                    <a:pt x="2838151" y="0"/>
                  </a:lnTo>
                  <a:lnTo>
                    <a:pt x="2823891" y="876032"/>
                  </a:lnTo>
                  <a:lnTo>
                    <a:pt x="2514381" y="876032"/>
                  </a:lnTo>
                  <a:lnTo>
                    <a:pt x="2495331" y="816963"/>
                  </a:lnTo>
                  <a:lnTo>
                    <a:pt x="2297701" y="792100"/>
                  </a:lnTo>
                  <a:lnTo>
                    <a:pt x="2300061" y="472470"/>
                  </a:lnTo>
                  <a:lnTo>
                    <a:pt x="2142901" y="408502"/>
                  </a:lnTo>
                  <a:lnTo>
                    <a:pt x="1957201" y="595506"/>
                  </a:lnTo>
                  <a:lnTo>
                    <a:pt x="1685760" y="605344"/>
                  </a:lnTo>
                  <a:lnTo>
                    <a:pt x="1485740" y="457671"/>
                  </a:lnTo>
                  <a:lnTo>
                    <a:pt x="1423870" y="442956"/>
                  </a:lnTo>
                  <a:lnTo>
                    <a:pt x="1338450" y="549086"/>
                  </a:lnTo>
                  <a:lnTo>
                    <a:pt x="1385730" y="821882"/>
                  </a:lnTo>
                  <a:lnTo>
                    <a:pt x="1314320" y="836639"/>
                  </a:lnTo>
                  <a:lnTo>
                    <a:pt x="600004" y="629960"/>
                  </a:lnTo>
                  <a:lnTo>
                    <a:pt x="157165" y="654554"/>
                  </a:lnTo>
                  <a:lnTo>
                    <a:pt x="33316" y="787470"/>
                  </a:lnTo>
                  <a:lnTo>
                    <a:pt x="219080" y="851417"/>
                  </a:lnTo>
                  <a:lnTo>
                    <a:pt x="400003" y="841579"/>
                  </a:lnTo>
                  <a:lnTo>
                    <a:pt x="852420" y="964615"/>
                  </a:lnTo>
                  <a:close/>
                </a:path>
              </a:pathLst>
            </a:custGeom>
            <a:ln w="38100">
              <a:solidFill>
                <a:srgbClr val="C179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85579" y="2266797"/>
              <a:ext cx="2814955" cy="640080"/>
            </a:xfrm>
            <a:custGeom>
              <a:avLst/>
              <a:gdLst/>
              <a:ahLst/>
              <a:cxnLst/>
              <a:rect l="l" t="t" r="r" b="b"/>
              <a:pathLst>
                <a:path w="2814954" h="640080">
                  <a:moveTo>
                    <a:pt x="0" y="0"/>
                  </a:moveTo>
                  <a:lnTo>
                    <a:pt x="0" y="639787"/>
                  </a:lnTo>
                  <a:lnTo>
                    <a:pt x="619061" y="561047"/>
                  </a:lnTo>
                  <a:lnTo>
                    <a:pt x="904786" y="442925"/>
                  </a:lnTo>
                  <a:lnTo>
                    <a:pt x="1161948" y="497077"/>
                  </a:lnTo>
                  <a:lnTo>
                    <a:pt x="2238159" y="182105"/>
                  </a:lnTo>
                  <a:lnTo>
                    <a:pt x="2614371" y="137807"/>
                  </a:lnTo>
                  <a:lnTo>
                    <a:pt x="2814370" y="98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8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085579" y="2266797"/>
              <a:ext cx="2814955" cy="640080"/>
            </a:xfrm>
            <a:custGeom>
              <a:avLst/>
              <a:gdLst/>
              <a:ahLst/>
              <a:cxnLst/>
              <a:rect l="l" t="t" r="r" b="b"/>
              <a:pathLst>
                <a:path w="2814954" h="640080">
                  <a:moveTo>
                    <a:pt x="0" y="639797"/>
                  </a:moveTo>
                  <a:lnTo>
                    <a:pt x="0" y="0"/>
                  </a:lnTo>
                  <a:lnTo>
                    <a:pt x="2814381" y="9837"/>
                  </a:lnTo>
                  <a:lnTo>
                    <a:pt x="2614371" y="137814"/>
                  </a:lnTo>
                  <a:lnTo>
                    <a:pt x="2238171" y="182105"/>
                  </a:lnTo>
                  <a:lnTo>
                    <a:pt x="1161950" y="497085"/>
                  </a:lnTo>
                  <a:lnTo>
                    <a:pt x="904795" y="442935"/>
                  </a:lnTo>
                  <a:lnTo>
                    <a:pt x="619062" y="561052"/>
                  </a:lnTo>
                  <a:lnTo>
                    <a:pt x="0" y="639797"/>
                  </a:lnTo>
                  <a:close/>
                </a:path>
              </a:pathLst>
            </a:custGeom>
            <a:ln w="28575">
              <a:solidFill>
                <a:srgbClr val="4985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0" y="1302588"/>
              <a:ext cx="6050915" cy="4920615"/>
            </a:xfrm>
            <a:custGeom>
              <a:avLst/>
              <a:gdLst/>
              <a:ahLst/>
              <a:cxnLst/>
              <a:rect l="l" t="t" r="r" b="b"/>
              <a:pathLst>
                <a:path w="6050915" h="4920615">
                  <a:moveTo>
                    <a:pt x="6050343" y="0"/>
                  </a:moveTo>
                  <a:lnTo>
                    <a:pt x="0" y="0"/>
                  </a:lnTo>
                  <a:lnTo>
                    <a:pt x="0" y="4920465"/>
                  </a:lnTo>
                  <a:lnTo>
                    <a:pt x="6050343" y="4920465"/>
                  </a:lnTo>
                  <a:lnTo>
                    <a:pt x="6050343" y="0"/>
                  </a:lnTo>
                  <a:close/>
                </a:path>
              </a:pathLst>
            </a:custGeom>
            <a:solidFill>
              <a:srgbClr val="FFFFFF">
                <a:alpha val="7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9068574" y="1216253"/>
            <a:ext cx="3112135" cy="4089400"/>
          </a:xfrm>
          <a:custGeom>
            <a:avLst/>
            <a:gdLst/>
            <a:ahLst/>
            <a:cxnLst/>
            <a:rect l="l" t="t" r="r" b="b"/>
            <a:pathLst>
              <a:path w="3112134" h="4089400">
                <a:moveTo>
                  <a:pt x="3111538" y="0"/>
                </a:moveTo>
                <a:lnTo>
                  <a:pt x="0" y="0"/>
                </a:lnTo>
                <a:lnTo>
                  <a:pt x="0" y="4088955"/>
                </a:lnTo>
                <a:lnTo>
                  <a:pt x="3111538" y="4088955"/>
                </a:lnTo>
                <a:lnTo>
                  <a:pt x="3111538" y="0"/>
                </a:lnTo>
                <a:close/>
              </a:path>
            </a:pathLst>
          </a:custGeom>
          <a:solidFill>
            <a:srgbClr val="FFFFFF">
              <a:alpha val="748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34</a:t>
            </a:r>
          </a:p>
        </p:txBody>
      </p:sp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Learnable</a:t>
            </a:r>
            <a:r>
              <a:rPr sz="4000" spc="-120" dirty="0"/>
              <a:t> </a:t>
            </a:r>
            <a:r>
              <a:rPr sz="4000" dirty="0"/>
              <a:t>Upsampling:</a:t>
            </a:r>
            <a:r>
              <a:rPr sz="4000" spc="-120" dirty="0"/>
              <a:t> </a:t>
            </a:r>
            <a:r>
              <a:rPr sz="4000" spc="-35" dirty="0"/>
              <a:t>Transposed</a:t>
            </a:r>
            <a:r>
              <a:rPr sz="4000" spc="-125" dirty="0"/>
              <a:t> </a:t>
            </a:r>
            <a:r>
              <a:rPr sz="4000" spc="-10" dirty="0"/>
              <a:t>Convolution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23035" y="2526233"/>
          <a:ext cx="2743200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231835" y="3212033"/>
          <a:ext cx="1371600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536825" y="1183131"/>
            <a:ext cx="69246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Calibri"/>
                <a:cs typeface="Calibri"/>
              </a:rPr>
              <a:t>Recall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Normal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convolution,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stride</a:t>
            </a:r>
            <a:r>
              <a:rPr sz="2800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67458" y="5550915"/>
            <a:ext cx="16490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Input: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4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66671" y="5550915"/>
            <a:ext cx="191388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Output: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24400" y="2941827"/>
            <a:ext cx="2440940" cy="114300"/>
          </a:xfrm>
          <a:custGeom>
            <a:avLst/>
            <a:gdLst/>
            <a:ahLst/>
            <a:cxnLst/>
            <a:rect l="l" t="t" r="r" b="b"/>
            <a:pathLst>
              <a:path w="2440940" h="114300">
                <a:moveTo>
                  <a:pt x="2326220" y="0"/>
                </a:moveTo>
                <a:lnTo>
                  <a:pt x="2326220" y="114300"/>
                </a:lnTo>
                <a:lnTo>
                  <a:pt x="2402420" y="76200"/>
                </a:lnTo>
                <a:lnTo>
                  <a:pt x="2345270" y="76200"/>
                </a:lnTo>
                <a:lnTo>
                  <a:pt x="2345270" y="38100"/>
                </a:lnTo>
                <a:lnTo>
                  <a:pt x="2402420" y="38100"/>
                </a:lnTo>
                <a:lnTo>
                  <a:pt x="2326220" y="0"/>
                </a:lnTo>
                <a:close/>
              </a:path>
              <a:path w="2440940" h="114300">
                <a:moveTo>
                  <a:pt x="232622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2326220" y="76200"/>
                </a:lnTo>
                <a:lnTo>
                  <a:pt x="2326220" y="38100"/>
                </a:lnTo>
                <a:close/>
              </a:path>
              <a:path w="2440940" h="114300">
                <a:moveTo>
                  <a:pt x="2402420" y="38100"/>
                </a:moveTo>
                <a:lnTo>
                  <a:pt x="2345270" y="38100"/>
                </a:lnTo>
                <a:lnTo>
                  <a:pt x="2345270" y="76200"/>
                </a:lnTo>
                <a:lnTo>
                  <a:pt x="2402420" y="76200"/>
                </a:lnTo>
                <a:lnTo>
                  <a:pt x="2440520" y="57150"/>
                </a:lnTo>
                <a:lnTo>
                  <a:pt x="240242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52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Learnable</a:t>
            </a:r>
            <a:r>
              <a:rPr sz="4000" spc="-120" dirty="0"/>
              <a:t> </a:t>
            </a:r>
            <a:r>
              <a:rPr sz="4000" dirty="0"/>
              <a:t>Upsampling:</a:t>
            </a:r>
            <a:r>
              <a:rPr sz="4000" spc="-120" dirty="0"/>
              <a:t> </a:t>
            </a:r>
            <a:r>
              <a:rPr sz="4000" spc="-35" dirty="0"/>
              <a:t>Transposed</a:t>
            </a:r>
            <a:r>
              <a:rPr sz="4000" spc="-125" dirty="0"/>
              <a:t> </a:t>
            </a:r>
            <a:r>
              <a:rPr sz="4000" spc="-10" dirty="0"/>
              <a:t>Convolution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44100" y="1833067"/>
          <a:ext cx="3408042" cy="342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6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1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008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9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0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231835" y="3212033"/>
          <a:ext cx="1371600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536825" y="1183131"/>
            <a:ext cx="69246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Calibri"/>
                <a:cs typeface="Calibri"/>
              </a:rPr>
              <a:t>Recall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Normal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convolution,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stride</a:t>
            </a:r>
            <a:r>
              <a:rPr sz="2800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67458" y="5550915"/>
            <a:ext cx="16490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Input: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4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66671" y="5550915"/>
            <a:ext cx="191388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Output: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24400" y="2941827"/>
            <a:ext cx="2440940" cy="114300"/>
          </a:xfrm>
          <a:custGeom>
            <a:avLst/>
            <a:gdLst/>
            <a:ahLst/>
            <a:cxnLst/>
            <a:rect l="l" t="t" r="r" b="b"/>
            <a:pathLst>
              <a:path w="2440940" h="114300">
                <a:moveTo>
                  <a:pt x="2326220" y="0"/>
                </a:moveTo>
                <a:lnTo>
                  <a:pt x="2326220" y="114300"/>
                </a:lnTo>
                <a:lnTo>
                  <a:pt x="2402420" y="76200"/>
                </a:lnTo>
                <a:lnTo>
                  <a:pt x="2345270" y="76200"/>
                </a:lnTo>
                <a:lnTo>
                  <a:pt x="2345270" y="38100"/>
                </a:lnTo>
                <a:lnTo>
                  <a:pt x="2402420" y="38100"/>
                </a:lnTo>
                <a:lnTo>
                  <a:pt x="2326220" y="0"/>
                </a:lnTo>
                <a:close/>
              </a:path>
              <a:path w="2440940" h="114300">
                <a:moveTo>
                  <a:pt x="232622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2326220" y="76200"/>
                </a:lnTo>
                <a:lnTo>
                  <a:pt x="2326220" y="38100"/>
                </a:lnTo>
                <a:close/>
              </a:path>
              <a:path w="2440940" h="114300">
                <a:moveTo>
                  <a:pt x="2402420" y="38100"/>
                </a:moveTo>
                <a:lnTo>
                  <a:pt x="2345270" y="38100"/>
                </a:lnTo>
                <a:lnTo>
                  <a:pt x="2345270" y="76200"/>
                </a:lnTo>
                <a:lnTo>
                  <a:pt x="2402420" y="76200"/>
                </a:lnTo>
                <a:lnTo>
                  <a:pt x="2440520" y="57150"/>
                </a:lnTo>
                <a:lnTo>
                  <a:pt x="240242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51806" y="3384805"/>
            <a:ext cx="2447290" cy="14916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sz="3200" dirty="0">
                <a:latin typeface="Calibri"/>
                <a:cs typeface="Calibri"/>
              </a:rPr>
              <a:t>Dot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product </a:t>
            </a:r>
            <a:r>
              <a:rPr sz="3200" dirty="0">
                <a:latin typeface="Calibri"/>
                <a:cs typeface="Calibri"/>
              </a:rPr>
              <a:t>between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input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filter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53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Learnable</a:t>
            </a:r>
            <a:r>
              <a:rPr sz="4000" spc="-120" dirty="0"/>
              <a:t> </a:t>
            </a:r>
            <a:r>
              <a:rPr sz="4000" dirty="0"/>
              <a:t>Upsampling:</a:t>
            </a:r>
            <a:r>
              <a:rPr sz="4000" spc="-120" dirty="0"/>
              <a:t> </a:t>
            </a:r>
            <a:r>
              <a:rPr sz="4000" spc="-35" dirty="0"/>
              <a:t>Transposed</a:t>
            </a:r>
            <a:r>
              <a:rPr sz="4000" spc="-125" dirty="0"/>
              <a:t> </a:t>
            </a:r>
            <a:r>
              <a:rPr sz="4000" spc="-10" dirty="0"/>
              <a:t>Convolution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40664" y="1833067"/>
          <a:ext cx="3425824" cy="342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6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2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008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4470C4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470C4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4470C4"/>
                      </a:solidFill>
                      <a:prstDash val="solid"/>
                    </a:lnR>
                    <a:lnT w="3810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4470C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4470C4"/>
                      </a:solidFill>
                      <a:prstDash val="solid"/>
                    </a:lnL>
                    <a:lnR w="5715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4470C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9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4470C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4470C4"/>
                      </a:solidFill>
                      <a:prstDash val="solid"/>
                    </a:lnL>
                    <a:lnR w="5715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4470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4470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4470C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4470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0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231835" y="3212033"/>
          <a:ext cx="1371600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0C4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536825" y="1183131"/>
            <a:ext cx="69246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Calibri"/>
                <a:cs typeface="Calibri"/>
              </a:rPr>
              <a:t>Recall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Normal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convolution,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stride</a:t>
            </a:r>
            <a:r>
              <a:rPr sz="2800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67458" y="5550915"/>
            <a:ext cx="16490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Input: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4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66671" y="5550915"/>
            <a:ext cx="191388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Output: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24400" y="2941827"/>
            <a:ext cx="2440940" cy="114300"/>
          </a:xfrm>
          <a:custGeom>
            <a:avLst/>
            <a:gdLst/>
            <a:ahLst/>
            <a:cxnLst/>
            <a:rect l="l" t="t" r="r" b="b"/>
            <a:pathLst>
              <a:path w="2440940" h="114300">
                <a:moveTo>
                  <a:pt x="2326220" y="0"/>
                </a:moveTo>
                <a:lnTo>
                  <a:pt x="2326220" y="114300"/>
                </a:lnTo>
                <a:lnTo>
                  <a:pt x="2402420" y="76200"/>
                </a:lnTo>
                <a:lnTo>
                  <a:pt x="2345270" y="76200"/>
                </a:lnTo>
                <a:lnTo>
                  <a:pt x="2345270" y="38100"/>
                </a:lnTo>
                <a:lnTo>
                  <a:pt x="2402420" y="38100"/>
                </a:lnTo>
                <a:lnTo>
                  <a:pt x="2326220" y="0"/>
                </a:lnTo>
                <a:close/>
              </a:path>
              <a:path w="2440940" h="114300">
                <a:moveTo>
                  <a:pt x="232622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2326220" y="76200"/>
                </a:lnTo>
                <a:lnTo>
                  <a:pt x="2326220" y="38100"/>
                </a:lnTo>
                <a:close/>
              </a:path>
              <a:path w="2440940" h="114300">
                <a:moveTo>
                  <a:pt x="2402420" y="38100"/>
                </a:moveTo>
                <a:lnTo>
                  <a:pt x="2345270" y="38100"/>
                </a:lnTo>
                <a:lnTo>
                  <a:pt x="2345270" y="76200"/>
                </a:lnTo>
                <a:lnTo>
                  <a:pt x="2402420" y="76200"/>
                </a:lnTo>
                <a:lnTo>
                  <a:pt x="2440520" y="57150"/>
                </a:lnTo>
                <a:lnTo>
                  <a:pt x="240242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51806" y="3384805"/>
            <a:ext cx="2447290" cy="14916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sz="3200" dirty="0">
                <a:latin typeface="Calibri"/>
                <a:cs typeface="Calibri"/>
              </a:rPr>
              <a:t>Dot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product </a:t>
            </a:r>
            <a:r>
              <a:rPr sz="3200" dirty="0">
                <a:latin typeface="Calibri"/>
                <a:cs typeface="Calibri"/>
              </a:rPr>
              <a:t>between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input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filter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54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Learnable</a:t>
            </a:r>
            <a:r>
              <a:rPr sz="4000" spc="-120" dirty="0"/>
              <a:t> </a:t>
            </a:r>
            <a:r>
              <a:rPr sz="4000" dirty="0"/>
              <a:t>Upsampling:</a:t>
            </a:r>
            <a:r>
              <a:rPr sz="4000" spc="-120" dirty="0"/>
              <a:t> </a:t>
            </a:r>
            <a:r>
              <a:rPr sz="4000" spc="-35" dirty="0"/>
              <a:t>Transposed</a:t>
            </a:r>
            <a:r>
              <a:rPr sz="4000" spc="-125" dirty="0"/>
              <a:t> </a:t>
            </a:r>
            <a:r>
              <a:rPr sz="4000" spc="-10" dirty="0"/>
              <a:t>Convolution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40664" y="1833067"/>
          <a:ext cx="3425824" cy="342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6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2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008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4470C4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470C4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4470C4"/>
                      </a:solidFill>
                      <a:prstDash val="solid"/>
                    </a:lnR>
                    <a:lnT w="3810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4470C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4470C4"/>
                      </a:solidFill>
                      <a:prstDash val="solid"/>
                    </a:lnL>
                    <a:lnR w="5715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4470C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9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4470C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4470C4"/>
                      </a:solidFill>
                      <a:prstDash val="solid"/>
                    </a:lnL>
                    <a:lnR w="5715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4470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4470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4470C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4470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0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231835" y="3212033"/>
          <a:ext cx="1371600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0C4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967458" y="5550915"/>
            <a:ext cx="16490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Input: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4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66671" y="5550915"/>
            <a:ext cx="191388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Output: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24400" y="2941827"/>
            <a:ext cx="2440940" cy="114300"/>
          </a:xfrm>
          <a:custGeom>
            <a:avLst/>
            <a:gdLst/>
            <a:ahLst/>
            <a:cxnLst/>
            <a:rect l="l" t="t" r="r" b="b"/>
            <a:pathLst>
              <a:path w="2440940" h="114300">
                <a:moveTo>
                  <a:pt x="2326220" y="0"/>
                </a:moveTo>
                <a:lnTo>
                  <a:pt x="2326220" y="114300"/>
                </a:lnTo>
                <a:lnTo>
                  <a:pt x="2402420" y="76200"/>
                </a:lnTo>
                <a:lnTo>
                  <a:pt x="2345270" y="76200"/>
                </a:lnTo>
                <a:lnTo>
                  <a:pt x="2345270" y="38100"/>
                </a:lnTo>
                <a:lnTo>
                  <a:pt x="2402420" y="38100"/>
                </a:lnTo>
                <a:lnTo>
                  <a:pt x="2326220" y="0"/>
                </a:lnTo>
                <a:close/>
              </a:path>
              <a:path w="2440940" h="114300">
                <a:moveTo>
                  <a:pt x="232622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2326220" y="76200"/>
                </a:lnTo>
                <a:lnTo>
                  <a:pt x="2326220" y="38100"/>
                </a:lnTo>
                <a:close/>
              </a:path>
              <a:path w="2440940" h="114300">
                <a:moveTo>
                  <a:pt x="2402420" y="38100"/>
                </a:moveTo>
                <a:lnTo>
                  <a:pt x="2345270" y="38100"/>
                </a:lnTo>
                <a:lnTo>
                  <a:pt x="2345270" y="76200"/>
                </a:lnTo>
                <a:lnTo>
                  <a:pt x="2402420" y="76200"/>
                </a:lnTo>
                <a:lnTo>
                  <a:pt x="2440520" y="57150"/>
                </a:lnTo>
                <a:lnTo>
                  <a:pt x="240242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36825" y="968674"/>
            <a:ext cx="9508490" cy="3907790"/>
          </a:xfrm>
          <a:prstGeom prst="rect">
            <a:avLst/>
          </a:prstGeom>
        </p:spPr>
        <p:txBody>
          <a:bodyPr vert="horz" wrap="square" lIns="0" tIns="226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85"/>
              </a:spcBef>
            </a:pPr>
            <a:r>
              <a:rPr sz="2800" b="1" dirty="0">
                <a:latin typeface="Calibri"/>
                <a:cs typeface="Calibri"/>
              </a:rPr>
              <a:t>Recall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Normal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convolution,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stride</a:t>
            </a:r>
            <a:r>
              <a:rPr sz="2800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  <a:p>
            <a:pPr marL="1849755" marR="5080">
              <a:lnSpc>
                <a:spcPct val="102299"/>
              </a:lnSpc>
              <a:spcBef>
                <a:spcPts val="1500"/>
              </a:spcBef>
            </a:pPr>
            <a:r>
              <a:rPr sz="2600" spc="-10" dirty="0">
                <a:latin typeface="Calibri"/>
                <a:cs typeface="Calibri"/>
              </a:rPr>
              <a:t>Convolution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with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stride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&gt;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“Learnable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Downsampling” </a:t>
            </a:r>
            <a:r>
              <a:rPr sz="2600" dirty="0">
                <a:latin typeface="Calibri"/>
                <a:cs typeface="Calibri"/>
              </a:rPr>
              <a:t>Can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use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stride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&lt;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“Learnable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Upsampling”?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910"/>
              </a:spcBef>
            </a:pPr>
            <a:endParaRPr sz="2600">
              <a:latin typeface="Calibri"/>
              <a:cs typeface="Calibri"/>
            </a:endParaRPr>
          </a:p>
          <a:p>
            <a:pPr marL="2127250" marR="4951095">
              <a:lnSpc>
                <a:spcPct val="100299"/>
              </a:lnSpc>
            </a:pPr>
            <a:r>
              <a:rPr sz="3200" dirty="0">
                <a:latin typeface="Calibri"/>
                <a:cs typeface="Calibri"/>
              </a:rPr>
              <a:t>Dot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product </a:t>
            </a:r>
            <a:r>
              <a:rPr sz="3200" dirty="0">
                <a:latin typeface="Calibri"/>
                <a:cs typeface="Calibri"/>
              </a:rPr>
              <a:t>between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input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filter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55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Learnable</a:t>
            </a:r>
            <a:r>
              <a:rPr sz="4000" spc="-120" dirty="0"/>
              <a:t> </a:t>
            </a:r>
            <a:r>
              <a:rPr sz="4000" dirty="0"/>
              <a:t>Upsampling:</a:t>
            </a:r>
            <a:r>
              <a:rPr sz="4000" spc="-120" dirty="0"/>
              <a:t> </a:t>
            </a:r>
            <a:r>
              <a:rPr sz="4000" spc="-35" dirty="0"/>
              <a:t>Transposed</a:t>
            </a:r>
            <a:r>
              <a:rPr sz="4000" spc="-125" dirty="0"/>
              <a:t> </a:t>
            </a:r>
            <a:r>
              <a:rPr sz="4000" spc="-10" dirty="0"/>
              <a:t>Convolution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466823" y="2478824"/>
          <a:ext cx="2743200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664728" y="3170720"/>
          <a:ext cx="1371600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8877389" y="5322315"/>
            <a:ext cx="191388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Output: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4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3817" y="5322315"/>
            <a:ext cx="16490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Input: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24400" y="3423754"/>
            <a:ext cx="2440940" cy="114300"/>
          </a:xfrm>
          <a:custGeom>
            <a:avLst/>
            <a:gdLst/>
            <a:ahLst/>
            <a:cxnLst/>
            <a:rect l="l" t="t" r="r" b="b"/>
            <a:pathLst>
              <a:path w="2440940" h="114300">
                <a:moveTo>
                  <a:pt x="2326220" y="0"/>
                </a:moveTo>
                <a:lnTo>
                  <a:pt x="2326220" y="114300"/>
                </a:lnTo>
                <a:lnTo>
                  <a:pt x="2402420" y="76200"/>
                </a:lnTo>
                <a:lnTo>
                  <a:pt x="2345270" y="76200"/>
                </a:lnTo>
                <a:lnTo>
                  <a:pt x="2345270" y="38100"/>
                </a:lnTo>
                <a:lnTo>
                  <a:pt x="2402420" y="38100"/>
                </a:lnTo>
                <a:lnTo>
                  <a:pt x="2326220" y="0"/>
                </a:lnTo>
                <a:close/>
              </a:path>
              <a:path w="2440940" h="114300">
                <a:moveTo>
                  <a:pt x="232622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2326220" y="76200"/>
                </a:lnTo>
                <a:lnTo>
                  <a:pt x="2326220" y="38100"/>
                </a:lnTo>
                <a:close/>
              </a:path>
              <a:path w="2440940" h="114300">
                <a:moveTo>
                  <a:pt x="2402420" y="38100"/>
                </a:moveTo>
                <a:lnTo>
                  <a:pt x="2345270" y="38100"/>
                </a:lnTo>
                <a:lnTo>
                  <a:pt x="2345270" y="76200"/>
                </a:lnTo>
                <a:lnTo>
                  <a:pt x="2402420" y="76200"/>
                </a:lnTo>
                <a:lnTo>
                  <a:pt x="2440520" y="57150"/>
                </a:lnTo>
                <a:lnTo>
                  <a:pt x="240242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57067" y="1152651"/>
            <a:ext cx="53213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3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convolution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transpose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stride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56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Learnable</a:t>
            </a:r>
            <a:r>
              <a:rPr sz="4000" spc="-120" dirty="0"/>
              <a:t> </a:t>
            </a:r>
            <a:r>
              <a:rPr sz="4000" dirty="0"/>
              <a:t>Upsampling:</a:t>
            </a:r>
            <a:r>
              <a:rPr sz="4000" spc="-120" dirty="0"/>
              <a:t> </a:t>
            </a:r>
            <a:r>
              <a:rPr sz="4000" spc="-35" dirty="0"/>
              <a:t>Transposed</a:t>
            </a:r>
            <a:r>
              <a:rPr sz="4000" spc="-125" dirty="0"/>
              <a:t> </a:t>
            </a:r>
            <a:r>
              <a:rPr sz="4000" spc="-10" dirty="0"/>
              <a:t>Convolution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798892" y="1771611"/>
          <a:ext cx="3398519" cy="3436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4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405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0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91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664728" y="3170720"/>
          <a:ext cx="1371600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483817" y="5322315"/>
            <a:ext cx="16490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Input: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24400" y="3423754"/>
            <a:ext cx="2440940" cy="114300"/>
          </a:xfrm>
          <a:custGeom>
            <a:avLst/>
            <a:gdLst/>
            <a:ahLst/>
            <a:cxnLst/>
            <a:rect l="l" t="t" r="r" b="b"/>
            <a:pathLst>
              <a:path w="2440940" h="114300">
                <a:moveTo>
                  <a:pt x="2326220" y="0"/>
                </a:moveTo>
                <a:lnTo>
                  <a:pt x="2326220" y="114300"/>
                </a:lnTo>
                <a:lnTo>
                  <a:pt x="2402420" y="76200"/>
                </a:lnTo>
                <a:lnTo>
                  <a:pt x="2345270" y="76200"/>
                </a:lnTo>
                <a:lnTo>
                  <a:pt x="2345270" y="38100"/>
                </a:lnTo>
                <a:lnTo>
                  <a:pt x="2402420" y="38100"/>
                </a:lnTo>
                <a:lnTo>
                  <a:pt x="2326220" y="0"/>
                </a:lnTo>
                <a:close/>
              </a:path>
              <a:path w="2440940" h="114300">
                <a:moveTo>
                  <a:pt x="232622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2326220" y="76200"/>
                </a:lnTo>
                <a:lnTo>
                  <a:pt x="2326220" y="38100"/>
                </a:lnTo>
                <a:close/>
              </a:path>
              <a:path w="2440940" h="114300">
                <a:moveTo>
                  <a:pt x="2402420" y="38100"/>
                </a:moveTo>
                <a:lnTo>
                  <a:pt x="2345270" y="38100"/>
                </a:lnTo>
                <a:lnTo>
                  <a:pt x="2345270" y="76200"/>
                </a:lnTo>
                <a:lnTo>
                  <a:pt x="2402420" y="76200"/>
                </a:lnTo>
                <a:lnTo>
                  <a:pt x="2440520" y="57150"/>
                </a:lnTo>
                <a:lnTo>
                  <a:pt x="240242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601362" y="3674365"/>
            <a:ext cx="2588895" cy="14916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0299"/>
              </a:lnSpc>
              <a:spcBef>
                <a:spcPts val="85"/>
              </a:spcBef>
            </a:pPr>
            <a:r>
              <a:rPr sz="3200" spc="-10" dirty="0">
                <a:latin typeface="Calibri"/>
                <a:cs typeface="Calibri"/>
              </a:rPr>
              <a:t>Weight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filter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by </a:t>
            </a:r>
            <a:r>
              <a:rPr sz="3200" dirty="0">
                <a:latin typeface="Calibri"/>
                <a:cs typeface="Calibri"/>
              </a:rPr>
              <a:t>input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value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and </a:t>
            </a:r>
            <a:r>
              <a:rPr sz="3200" dirty="0">
                <a:latin typeface="Calibri"/>
                <a:cs typeface="Calibri"/>
              </a:rPr>
              <a:t>copy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output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57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8" name="object 8"/>
          <p:cNvSpPr txBox="1"/>
          <p:nvPr/>
        </p:nvSpPr>
        <p:spPr>
          <a:xfrm>
            <a:off x="3257067" y="1152651"/>
            <a:ext cx="53213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3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convolution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transpose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stride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77389" y="5322315"/>
            <a:ext cx="191388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Output: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4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Learnable</a:t>
            </a:r>
            <a:r>
              <a:rPr sz="4000" spc="-120" dirty="0"/>
              <a:t> </a:t>
            </a:r>
            <a:r>
              <a:rPr sz="4000" dirty="0"/>
              <a:t>Upsampling:</a:t>
            </a:r>
            <a:r>
              <a:rPr sz="4000" spc="-120" dirty="0"/>
              <a:t> </a:t>
            </a:r>
            <a:r>
              <a:rPr sz="4000" spc="-35" dirty="0"/>
              <a:t>Transposed</a:t>
            </a:r>
            <a:r>
              <a:rPr sz="4000" spc="-125" dirty="0"/>
              <a:t> </a:t>
            </a:r>
            <a:r>
              <a:rPr sz="4000" spc="-10" dirty="0"/>
              <a:t>Convolution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798892" y="1771611"/>
          <a:ext cx="3388994" cy="3435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4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342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4470C4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470C4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5715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4470C4"/>
                      </a:solidFill>
                      <a:prstDash val="solid"/>
                    </a:lnR>
                    <a:lnT w="3810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4470C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470C4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4470C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6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4470C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470C4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4470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4470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4470C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4470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27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4470C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664728" y="3170720"/>
          <a:ext cx="1371600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0C4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483817" y="5322315"/>
            <a:ext cx="16490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Input: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24400" y="3423754"/>
            <a:ext cx="2440940" cy="114300"/>
          </a:xfrm>
          <a:custGeom>
            <a:avLst/>
            <a:gdLst/>
            <a:ahLst/>
            <a:cxnLst/>
            <a:rect l="l" t="t" r="r" b="b"/>
            <a:pathLst>
              <a:path w="2440940" h="114300">
                <a:moveTo>
                  <a:pt x="2326220" y="0"/>
                </a:moveTo>
                <a:lnTo>
                  <a:pt x="2326220" y="114300"/>
                </a:lnTo>
                <a:lnTo>
                  <a:pt x="2402420" y="76200"/>
                </a:lnTo>
                <a:lnTo>
                  <a:pt x="2345270" y="76200"/>
                </a:lnTo>
                <a:lnTo>
                  <a:pt x="2345270" y="38100"/>
                </a:lnTo>
                <a:lnTo>
                  <a:pt x="2402420" y="38100"/>
                </a:lnTo>
                <a:lnTo>
                  <a:pt x="2326220" y="0"/>
                </a:lnTo>
                <a:close/>
              </a:path>
              <a:path w="2440940" h="114300">
                <a:moveTo>
                  <a:pt x="232622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2326220" y="76200"/>
                </a:lnTo>
                <a:lnTo>
                  <a:pt x="2326220" y="38100"/>
                </a:lnTo>
                <a:close/>
              </a:path>
              <a:path w="2440940" h="114300">
                <a:moveTo>
                  <a:pt x="2402420" y="38100"/>
                </a:moveTo>
                <a:lnTo>
                  <a:pt x="2345270" y="38100"/>
                </a:lnTo>
                <a:lnTo>
                  <a:pt x="2345270" y="76200"/>
                </a:lnTo>
                <a:lnTo>
                  <a:pt x="2402420" y="76200"/>
                </a:lnTo>
                <a:lnTo>
                  <a:pt x="2440520" y="57150"/>
                </a:lnTo>
                <a:lnTo>
                  <a:pt x="240242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40381" y="1152651"/>
            <a:ext cx="6337935" cy="4013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9335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3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convolution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transpose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stride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  <a:p>
            <a:pPr marL="12700" marR="1982470">
              <a:lnSpc>
                <a:spcPct val="100699"/>
              </a:lnSpc>
              <a:spcBef>
                <a:spcPts val="2305"/>
              </a:spcBef>
            </a:pPr>
            <a:r>
              <a:rPr sz="2800" dirty="0">
                <a:latin typeface="Calibri"/>
                <a:cs typeface="Calibri"/>
              </a:rPr>
              <a:t>Filter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moves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pixels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output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every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pixel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input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75"/>
              </a:spcBef>
            </a:pPr>
            <a:endParaRPr sz="2800">
              <a:latin typeface="Calibri"/>
              <a:cs typeface="Calibri"/>
            </a:endParaRPr>
          </a:p>
          <a:p>
            <a:pPr marL="2373630" marR="1392555" algn="just">
              <a:lnSpc>
                <a:spcPct val="100299"/>
              </a:lnSpc>
            </a:pPr>
            <a:r>
              <a:rPr sz="3200" spc="-10" dirty="0">
                <a:latin typeface="Calibri"/>
                <a:cs typeface="Calibri"/>
              </a:rPr>
              <a:t>Weight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filter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by </a:t>
            </a:r>
            <a:r>
              <a:rPr sz="3200" dirty="0">
                <a:latin typeface="Calibri"/>
                <a:cs typeface="Calibri"/>
              </a:rPr>
              <a:t>input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value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and </a:t>
            </a:r>
            <a:r>
              <a:rPr sz="3200" dirty="0">
                <a:latin typeface="Calibri"/>
                <a:cs typeface="Calibri"/>
              </a:rPr>
              <a:t>copy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output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58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8" name="object 8"/>
          <p:cNvSpPr txBox="1"/>
          <p:nvPr/>
        </p:nvSpPr>
        <p:spPr>
          <a:xfrm>
            <a:off x="8877389" y="5322315"/>
            <a:ext cx="191388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Output: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4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32739"/>
            <a:ext cx="96958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Learnable</a:t>
            </a:r>
            <a:r>
              <a:rPr sz="4000" spc="-120" dirty="0"/>
              <a:t> </a:t>
            </a:r>
            <a:r>
              <a:rPr sz="4000" dirty="0"/>
              <a:t>Upsampling:</a:t>
            </a:r>
            <a:r>
              <a:rPr sz="4000" spc="-120" dirty="0"/>
              <a:t> </a:t>
            </a:r>
            <a:r>
              <a:rPr sz="4000" spc="-35" dirty="0"/>
              <a:t>Transposed</a:t>
            </a:r>
            <a:r>
              <a:rPr sz="4000" spc="-125" dirty="0"/>
              <a:t> </a:t>
            </a:r>
            <a:r>
              <a:rPr sz="4000" spc="-10" dirty="0"/>
              <a:t>Convolution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7798892" y="1711007"/>
            <a:ext cx="3427095" cy="3524250"/>
            <a:chOff x="7798892" y="1711007"/>
            <a:chExt cx="3427095" cy="3524250"/>
          </a:xfrm>
        </p:grpSpPr>
        <p:sp>
          <p:nvSpPr>
            <p:cNvPr id="4" name="object 4"/>
            <p:cNvSpPr/>
            <p:nvPr/>
          </p:nvSpPr>
          <p:spPr>
            <a:xfrm>
              <a:off x="8473173" y="2485174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58973" y="2485174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44773" y="2485174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30573" y="2485174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73173" y="3170974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158973" y="3170974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844773" y="3170974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530573" y="3170974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73173" y="3856774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158973" y="3856774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844773" y="3856774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530573" y="3856774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473173" y="4542574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158973" y="4542574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844773" y="4542574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530573" y="4542574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817942" y="1790661"/>
              <a:ext cx="2057400" cy="2075180"/>
            </a:xfrm>
            <a:custGeom>
              <a:avLst/>
              <a:gdLst/>
              <a:ahLst/>
              <a:cxnLst/>
              <a:rect l="l" t="t" r="r" b="b"/>
              <a:pathLst>
                <a:path w="2057400" h="2075179">
                  <a:moveTo>
                    <a:pt x="0" y="0"/>
                  </a:moveTo>
                  <a:lnTo>
                    <a:pt x="2057401" y="0"/>
                  </a:lnTo>
                  <a:lnTo>
                    <a:pt x="2057401" y="2074831"/>
                  </a:lnTo>
                  <a:lnTo>
                    <a:pt x="0" y="2074831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149321" y="1792135"/>
              <a:ext cx="2057400" cy="2075180"/>
            </a:xfrm>
            <a:custGeom>
              <a:avLst/>
              <a:gdLst/>
              <a:ahLst/>
              <a:cxnLst/>
              <a:rect l="l" t="t" r="r" b="b"/>
              <a:pathLst>
                <a:path w="2057400" h="2075179">
                  <a:moveTo>
                    <a:pt x="0" y="0"/>
                  </a:moveTo>
                  <a:lnTo>
                    <a:pt x="2057401" y="0"/>
                  </a:lnTo>
                  <a:lnTo>
                    <a:pt x="2057401" y="2074831"/>
                  </a:lnTo>
                  <a:lnTo>
                    <a:pt x="0" y="2074831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683902" y="1711007"/>
              <a:ext cx="921385" cy="1117600"/>
            </a:xfrm>
            <a:custGeom>
              <a:avLst/>
              <a:gdLst/>
              <a:ahLst/>
              <a:cxnLst/>
              <a:rect l="l" t="t" r="r" b="b"/>
              <a:pathLst>
                <a:path w="921384" h="1117600">
                  <a:moveTo>
                    <a:pt x="32969" y="971829"/>
                  </a:moveTo>
                  <a:lnTo>
                    <a:pt x="0" y="1117231"/>
                  </a:lnTo>
                  <a:lnTo>
                    <a:pt x="136105" y="1056360"/>
                  </a:lnTo>
                  <a:lnTo>
                    <a:pt x="122702" y="1045375"/>
                  </a:lnTo>
                  <a:lnTo>
                    <a:pt x="87642" y="1045375"/>
                  </a:lnTo>
                  <a:lnTo>
                    <a:pt x="53263" y="1017193"/>
                  </a:lnTo>
                  <a:lnTo>
                    <a:pt x="67350" y="1000008"/>
                  </a:lnTo>
                  <a:lnTo>
                    <a:pt x="32969" y="971829"/>
                  </a:lnTo>
                  <a:close/>
                </a:path>
                <a:path w="921384" h="1117600">
                  <a:moveTo>
                    <a:pt x="67350" y="1000008"/>
                  </a:moveTo>
                  <a:lnTo>
                    <a:pt x="53263" y="1017193"/>
                  </a:lnTo>
                  <a:lnTo>
                    <a:pt x="87642" y="1045375"/>
                  </a:lnTo>
                  <a:lnTo>
                    <a:pt x="101731" y="1028186"/>
                  </a:lnTo>
                  <a:lnTo>
                    <a:pt x="67350" y="1000008"/>
                  </a:lnTo>
                  <a:close/>
                </a:path>
                <a:path w="921384" h="1117600">
                  <a:moveTo>
                    <a:pt x="101731" y="1028186"/>
                  </a:moveTo>
                  <a:lnTo>
                    <a:pt x="87642" y="1045375"/>
                  </a:lnTo>
                  <a:lnTo>
                    <a:pt x="122702" y="1045375"/>
                  </a:lnTo>
                  <a:lnTo>
                    <a:pt x="101731" y="1028186"/>
                  </a:lnTo>
                  <a:close/>
                </a:path>
                <a:path w="921384" h="1117600">
                  <a:moveTo>
                    <a:pt x="887006" y="0"/>
                  </a:moveTo>
                  <a:lnTo>
                    <a:pt x="67350" y="1000008"/>
                  </a:lnTo>
                  <a:lnTo>
                    <a:pt x="101731" y="1028186"/>
                  </a:lnTo>
                  <a:lnTo>
                    <a:pt x="921385" y="28181"/>
                  </a:lnTo>
                  <a:lnTo>
                    <a:pt x="8870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1664728" y="3170720"/>
          <a:ext cx="1371600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0C4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object 24"/>
          <p:cNvSpPr txBox="1"/>
          <p:nvPr/>
        </p:nvSpPr>
        <p:spPr>
          <a:xfrm>
            <a:off x="3257067" y="1152651"/>
            <a:ext cx="53213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3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convolution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transpose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stride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83817" y="5322315"/>
            <a:ext cx="16490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Input: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724400" y="3423754"/>
            <a:ext cx="2440940" cy="114300"/>
          </a:xfrm>
          <a:custGeom>
            <a:avLst/>
            <a:gdLst/>
            <a:ahLst/>
            <a:cxnLst/>
            <a:rect l="l" t="t" r="r" b="b"/>
            <a:pathLst>
              <a:path w="2440940" h="114300">
                <a:moveTo>
                  <a:pt x="2326220" y="0"/>
                </a:moveTo>
                <a:lnTo>
                  <a:pt x="2326220" y="114300"/>
                </a:lnTo>
                <a:lnTo>
                  <a:pt x="2402420" y="76200"/>
                </a:lnTo>
                <a:lnTo>
                  <a:pt x="2345270" y="76200"/>
                </a:lnTo>
                <a:lnTo>
                  <a:pt x="2345270" y="38100"/>
                </a:lnTo>
                <a:lnTo>
                  <a:pt x="2402420" y="38100"/>
                </a:lnTo>
                <a:lnTo>
                  <a:pt x="2326220" y="0"/>
                </a:lnTo>
                <a:close/>
              </a:path>
              <a:path w="2440940" h="114300">
                <a:moveTo>
                  <a:pt x="232622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2326220" y="76200"/>
                </a:lnTo>
                <a:lnTo>
                  <a:pt x="2326220" y="38100"/>
                </a:lnTo>
                <a:close/>
              </a:path>
              <a:path w="2440940" h="114300">
                <a:moveTo>
                  <a:pt x="2402420" y="38100"/>
                </a:moveTo>
                <a:lnTo>
                  <a:pt x="2345270" y="38100"/>
                </a:lnTo>
                <a:lnTo>
                  <a:pt x="2345270" y="76200"/>
                </a:lnTo>
                <a:lnTo>
                  <a:pt x="2402420" y="76200"/>
                </a:lnTo>
                <a:lnTo>
                  <a:pt x="2440520" y="57150"/>
                </a:lnTo>
                <a:lnTo>
                  <a:pt x="240242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240381" y="1875027"/>
            <a:ext cx="4950460" cy="329120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94995">
              <a:lnSpc>
                <a:spcPct val="100699"/>
              </a:lnSpc>
              <a:spcBef>
                <a:spcPts val="75"/>
              </a:spcBef>
            </a:pPr>
            <a:r>
              <a:rPr sz="2800" dirty="0">
                <a:latin typeface="Calibri"/>
                <a:cs typeface="Calibri"/>
              </a:rPr>
              <a:t>Filter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moves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pixels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output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every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pixel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input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75"/>
              </a:spcBef>
            </a:pPr>
            <a:endParaRPr sz="2800">
              <a:latin typeface="Calibri"/>
              <a:cs typeface="Calibri"/>
            </a:endParaRPr>
          </a:p>
          <a:p>
            <a:pPr marL="2373630" marR="5080" algn="just">
              <a:lnSpc>
                <a:spcPct val="100299"/>
              </a:lnSpc>
            </a:pPr>
            <a:r>
              <a:rPr sz="3200" spc="-10" dirty="0">
                <a:latin typeface="Calibri"/>
                <a:cs typeface="Calibri"/>
              </a:rPr>
              <a:t>Weight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filter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by </a:t>
            </a:r>
            <a:r>
              <a:rPr sz="3200" dirty="0">
                <a:latin typeface="Calibri"/>
                <a:cs typeface="Calibri"/>
              </a:rPr>
              <a:t>input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value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and </a:t>
            </a:r>
            <a:r>
              <a:rPr sz="3200" dirty="0">
                <a:latin typeface="Calibri"/>
                <a:cs typeface="Calibri"/>
              </a:rPr>
              <a:t>copy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output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59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28" name="object 28"/>
          <p:cNvSpPr txBox="1"/>
          <p:nvPr/>
        </p:nvSpPr>
        <p:spPr>
          <a:xfrm>
            <a:off x="9878339" y="919988"/>
            <a:ext cx="1421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Sum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where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878339" y="1288796"/>
            <a:ext cx="1985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output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overlaps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877389" y="5322315"/>
            <a:ext cx="191388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Output: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4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32739"/>
            <a:ext cx="96958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Learnable</a:t>
            </a:r>
            <a:r>
              <a:rPr sz="4000" spc="-120" dirty="0"/>
              <a:t> </a:t>
            </a:r>
            <a:r>
              <a:rPr sz="4000" dirty="0"/>
              <a:t>Upsampling:</a:t>
            </a:r>
            <a:r>
              <a:rPr sz="4000" spc="-120" dirty="0"/>
              <a:t> </a:t>
            </a:r>
            <a:r>
              <a:rPr sz="4000" spc="-35" dirty="0"/>
              <a:t>Transposed</a:t>
            </a:r>
            <a:r>
              <a:rPr sz="4000" spc="-125" dirty="0"/>
              <a:t> </a:t>
            </a:r>
            <a:r>
              <a:rPr sz="4000" spc="-10" dirty="0"/>
              <a:t>Convolution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7788440" y="1711007"/>
            <a:ext cx="3437890" cy="3549015"/>
            <a:chOff x="7788440" y="1711007"/>
            <a:chExt cx="3437890" cy="3549015"/>
          </a:xfrm>
        </p:grpSpPr>
        <p:sp>
          <p:nvSpPr>
            <p:cNvPr id="4" name="object 4"/>
            <p:cNvSpPr/>
            <p:nvPr/>
          </p:nvSpPr>
          <p:spPr>
            <a:xfrm>
              <a:off x="8473173" y="2485174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58973" y="2485174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44773" y="2485174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30573" y="2485174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73173" y="3170974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158973" y="3170974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844773" y="3170974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530573" y="3170974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73173" y="3856774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158973" y="3856774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844773" y="3856774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530573" y="3856774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473173" y="4542574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158973" y="4542574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844773" y="4542574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530573" y="4542574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817942" y="1790661"/>
              <a:ext cx="2057400" cy="2075180"/>
            </a:xfrm>
            <a:custGeom>
              <a:avLst/>
              <a:gdLst/>
              <a:ahLst/>
              <a:cxnLst/>
              <a:rect l="l" t="t" r="r" b="b"/>
              <a:pathLst>
                <a:path w="2057400" h="2075179">
                  <a:moveTo>
                    <a:pt x="0" y="0"/>
                  </a:moveTo>
                  <a:lnTo>
                    <a:pt x="2057401" y="0"/>
                  </a:lnTo>
                  <a:lnTo>
                    <a:pt x="2057401" y="2074831"/>
                  </a:lnTo>
                  <a:lnTo>
                    <a:pt x="0" y="2074831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149321" y="1792135"/>
              <a:ext cx="2057400" cy="2075180"/>
            </a:xfrm>
            <a:custGeom>
              <a:avLst/>
              <a:gdLst/>
              <a:ahLst/>
              <a:cxnLst/>
              <a:rect l="l" t="t" r="r" b="b"/>
              <a:pathLst>
                <a:path w="2057400" h="2075179">
                  <a:moveTo>
                    <a:pt x="0" y="0"/>
                  </a:moveTo>
                  <a:lnTo>
                    <a:pt x="2057401" y="0"/>
                  </a:lnTo>
                  <a:lnTo>
                    <a:pt x="2057401" y="2074831"/>
                  </a:lnTo>
                  <a:lnTo>
                    <a:pt x="0" y="2074831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807490" y="3165881"/>
              <a:ext cx="2057400" cy="2075180"/>
            </a:xfrm>
            <a:custGeom>
              <a:avLst/>
              <a:gdLst/>
              <a:ahLst/>
              <a:cxnLst/>
              <a:rect l="l" t="t" r="r" b="b"/>
              <a:pathLst>
                <a:path w="2057400" h="2075179">
                  <a:moveTo>
                    <a:pt x="0" y="0"/>
                  </a:moveTo>
                  <a:lnTo>
                    <a:pt x="2057401" y="0"/>
                  </a:lnTo>
                  <a:lnTo>
                    <a:pt x="2057401" y="2074831"/>
                  </a:lnTo>
                  <a:lnTo>
                    <a:pt x="0" y="2074831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149321" y="3161068"/>
              <a:ext cx="2057400" cy="2075180"/>
            </a:xfrm>
            <a:custGeom>
              <a:avLst/>
              <a:gdLst/>
              <a:ahLst/>
              <a:cxnLst/>
              <a:rect l="l" t="t" r="r" b="b"/>
              <a:pathLst>
                <a:path w="2057400" h="2075179">
                  <a:moveTo>
                    <a:pt x="0" y="0"/>
                  </a:moveTo>
                  <a:lnTo>
                    <a:pt x="2057401" y="0"/>
                  </a:lnTo>
                  <a:lnTo>
                    <a:pt x="2057401" y="2074831"/>
                  </a:lnTo>
                  <a:lnTo>
                    <a:pt x="0" y="2074831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683902" y="1711007"/>
              <a:ext cx="921385" cy="1117600"/>
            </a:xfrm>
            <a:custGeom>
              <a:avLst/>
              <a:gdLst/>
              <a:ahLst/>
              <a:cxnLst/>
              <a:rect l="l" t="t" r="r" b="b"/>
              <a:pathLst>
                <a:path w="921384" h="1117600">
                  <a:moveTo>
                    <a:pt x="32969" y="971829"/>
                  </a:moveTo>
                  <a:lnTo>
                    <a:pt x="0" y="1117231"/>
                  </a:lnTo>
                  <a:lnTo>
                    <a:pt x="136105" y="1056360"/>
                  </a:lnTo>
                  <a:lnTo>
                    <a:pt x="122702" y="1045375"/>
                  </a:lnTo>
                  <a:lnTo>
                    <a:pt x="87642" y="1045375"/>
                  </a:lnTo>
                  <a:lnTo>
                    <a:pt x="53263" y="1017193"/>
                  </a:lnTo>
                  <a:lnTo>
                    <a:pt x="67350" y="1000008"/>
                  </a:lnTo>
                  <a:lnTo>
                    <a:pt x="32969" y="971829"/>
                  </a:lnTo>
                  <a:close/>
                </a:path>
                <a:path w="921384" h="1117600">
                  <a:moveTo>
                    <a:pt x="67350" y="1000008"/>
                  </a:moveTo>
                  <a:lnTo>
                    <a:pt x="53263" y="1017193"/>
                  </a:lnTo>
                  <a:lnTo>
                    <a:pt x="87642" y="1045375"/>
                  </a:lnTo>
                  <a:lnTo>
                    <a:pt x="101731" y="1028186"/>
                  </a:lnTo>
                  <a:lnTo>
                    <a:pt x="67350" y="1000008"/>
                  </a:lnTo>
                  <a:close/>
                </a:path>
                <a:path w="921384" h="1117600">
                  <a:moveTo>
                    <a:pt x="101731" y="1028186"/>
                  </a:moveTo>
                  <a:lnTo>
                    <a:pt x="87642" y="1045375"/>
                  </a:lnTo>
                  <a:lnTo>
                    <a:pt x="122702" y="1045375"/>
                  </a:lnTo>
                  <a:lnTo>
                    <a:pt x="101731" y="1028186"/>
                  </a:lnTo>
                  <a:close/>
                </a:path>
                <a:path w="921384" h="1117600">
                  <a:moveTo>
                    <a:pt x="887006" y="0"/>
                  </a:moveTo>
                  <a:lnTo>
                    <a:pt x="67350" y="1000008"/>
                  </a:lnTo>
                  <a:lnTo>
                    <a:pt x="101731" y="1028186"/>
                  </a:lnTo>
                  <a:lnTo>
                    <a:pt x="921385" y="28181"/>
                  </a:lnTo>
                  <a:lnTo>
                    <a:pt x="8870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1664728" y="3170720"/>
          <a:ext cx="1371600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0C4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FAC46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object 26"/>
          <p:cNvSpPr txBox="1"/>
          <p:nvPr/>
        </p:nvSpPr>
        <p:spPr>
          <a:xfrm>
            <a:off x="3257067" y="1152651"/>
            <a:ext cx="53213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3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convolution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transpose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stride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83817" y="5322315"/>
            <a:ext cx="16490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Input: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724400" y="3423754"/>
            <a:ext cx="2440940" cy="114300"/>
          </a:xfrm>
          <a:custGeom>
            <a:avLst/>
            <a:gdLst/>
            <a:ahLst/>
            <a:cxnLst/>
            <a:rect l="l" t="t" r="r" b="b"/>
            <a:pathLst>
              <a:path w="2440940" h="114300">
                <a:moveTo>
                  <a:pt x="2326220" y="0"/>
                </a:moveTo>
                <a:lnTo>
                  <a:pt x="2326220" y="114300"/>
                </a:lnTo>
                <a:lnTo>
                  <a:pt x="2402420" y="76200"/>
                </a:lnTo>
                <a:lnTo>
                  <a:pt x="2345270" y="76200"/>
                </a:lnTo>
                <a:lnTo>
                  <a:pt x="2345270" y="38100"/>
                </a:lnTo>
                <a:lnTo>
                  <a:pt x="2402420" y="38100"/>
                </a:lnTo>
                <a:lnTo>
                  <a:pt x="2326220" y="0"/>
                </a:lnTo>
                <a:close/>
              </a:path>
              <a:path w="2440940" h="114300">
                <a:moveTo>
                  <a:pt x="232622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2326220" y="76200"/>
                </a:lnTo>
                <a:lnTo>
                  <a:pt x="2326220" y="38100"/>
                </a:lnTo>
                <a:close/>
              </a:path>
              <a:path w="2440940" h="114300">
                <a:moveTo>
                  <a:pt x="2402420" y="38100"/>
                </a:moveTo>
                <a:lnTo>
                  <a:pt x="2345270" y="38100"/>
                </a:lnTo>
                <a:lnTo>
                  <a:pt x="2345270" y="76200"/>
                </a:lnTo>
                <a:lnTo>
                  <a:pt x="2402420" y="76200"/>
                </a:lnTo>
                <a:lnTo>
                  <a:pt x="2440520" y="57150"/>
                </a:lnTo>
                <a:lnTo>
                  <a:pt x="240242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483817" y="1884170"/>
            <a:ext cx="5944235" cy="328167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50"/>
              </a:spcBef>
            </a:pPr>
            <a:r>
              <a:rPr sz="2800" dirty="0">
                <a:latin typeface="Calibri"/>
                <a:cs typeface="Calibri"/>
              </a:rPr>
              <a:t>This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gives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5x5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output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need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trim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one </a:t>
            </a:r>
            <a:r>
              <a:rPr sz="2800" dirty="0">
                <a:latin typeface="Calibri"/>
                <a:cs typeface="Calibri"/>
              </a:rPr>
              <a:t>pixel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from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top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left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give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4x4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output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sz="2800">
              <a:latin typeface="Calibri"/>
              <a:cs typeface="Calibri"/>
            </a:endParaRPr>
          </a:p>
          <a:p>
            <a:pPr marL="3129915" marR="241935" algn="just">
              <a:lnSpc>
                <a:spcPct val="100299"/>
              </a:lnSpc>
            </a:pPr>
            <a:r>
              <a:rPr sz="3200" spc="-10" dirty="0">
                <a:latin typeface="Calibri"/>
                <a:cs typeface="Calibri"/>
              </a:rPr>
              <a:t>Weight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filter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by </a:t>
            </a:r>
            <a:r>
              <a:rPr sz="3200" dirty="0">
                <a:latin typeface="Calibri"/>
                <a:cs typeface="Calibri"/>
              </a:rPr>
              <a:t>input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value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and </a:t>
            </a:r>
            <a:r>
              <a:rPr sz="3200" dirty="0">
                <a:latin typeface="Calibri"/>
                <a:cs typeface="Calibri"/>
              </a:rPr>
              <a:t>copy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output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60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30" name="object 30"/>
          <p:cNvSpPr txBox="1"/>
          <p:nvPr/>
        </p:nvSpPr>
        <p:spPr>
          <a:xfrm>
            <a:off x="8877389" y="5322315"/>
            <a:ext cx="191388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Output: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4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878339" y="919988"/>
            <a:ext cx="1421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Sum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where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878339" y="1288796"/>
            <a:ext cx="1985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output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overlaps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00"/>
              </a:spcBef>
            </a:pPr>
            <a:r>
              <a:rPr sz="4000" spc="-30" dirty="0"/>
              <a:t>Transposed</a:t>
            </a:r>
            <a:r>
              <a:rPr sz="4000" spc="-90" dirty="0"/>
              <a:t> </a:t>
            </a:r>
            <a:r>
              <a:rPr sz="4000" spc="-10" dirty="0"/>
              <a:t>Convolution:</a:t>
            </a:r>
            <a:r>
              <a:rPr sz="4000" spc="-85" dirty="0"/>
              <a:t> </a:t>
            </a:r>
            <a:r>
              <a:rPr sz="4000" dirty="0"/>
              <a:t>1D</a:t>
            </a:r>
            <a:r>
              <a:rPr sz="4000" spc="-85" dirty="0"/>
              <a:t> </a:t>
            </a:r>
            <a:r>
              <a:rPr sz="4000" spc="-10" dirty="0"/>
              <a:t>example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35395" y="3238855"/>
            <a:ext cx="685800" cy="685800"/>
          </a:xfrm>
          <a:prstGeom prst="rect">
            <a:avLst/>
          </a:prstGeom>
          <a:solidFill>
            <a:srgbClr val="FF0000">
              <a:alpha val="25099"/>
            </a:srgbClr>
          </a:solidFill>
          <a:ln w="12700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3600" spc="-50" dirty="0">
                <a:latin typeface="Calibri"/>
                <a:cs typeface="Calibri"/>
              </a:rPr>
              <a:t>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5395" y="3924655"/>
            <a:ext cx="685800" cy="685800"/>
          </a:xfrm>
          <a:prstGeom prst="rect">
            <a:avLst/>
          </a:prstGeom>
          <a:solidFill>
            <a:srgbClr val="4470C4">
              <a:alpha val="25099"/>
            </a:srgbClr>
          </a:solidFill>
          <a:ln w="12700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222885">
              <a:lnSpc>
                <a:spcPct val="100000"/>
              </a:lnSpc>
              <a:spcBef>
                <a:spcPts val="345"/>
              </a:spcBef>
            </a:pPr>
            <a:r>
              <a:rPr sz="3600" spc="-50" dirty="0">
                <a:latin typeface="Calibri"/>
                <a:cs typeface="Calibri"/>
              </a:rPr>
              <a:t>b</a:t>
            </a:r>
            <a:endParaRPr sz="36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386429" y="2889605"/>
          <a:ext cx="685800" cy="2057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3600" spc="-50" dirty="0">
                          <a:latin typeface="Calibri"/>
                          <a:cs typeface="Calibri"/>
                        </a:rPr>
                        <a:t>x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3600" spc="-50" dirty="0">
                          <a:latin typeface="Calibri"/>
                          <a:cs typeface="Calibri"/>
                        </a:rPr>
                        <a:t>y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3600" spc="-50" dirty="0">
                          <a:latin typeface="Calibri"/>
                          <a:cs typeface="Calibri"/>
                        </a:rPr>
                        <a:t>z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351701" y="2203805"/>
          <a:ext cx="1407794" cy="3423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3600" spc="-25" dirty="0">
                          <a:latin typeface="Calibri"/>
                          <a:cs typeface="Calibri"/>
                        </a:rPr>
                        <a:t>ax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53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3600" spc="-25" dirty="0">
                          <a:latin typeface="Calibri"/>
                          <a:cs typeface="Calibri"/>
                        </a:rPr>
                        <a:t>ay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90">
                <a:tc rowSpan="2">
                  <a:txBody>
                    <a:bodyPr/>
                    <a:lstStyle/>
                    <a:p>
                      <a:pPr marL="149225">
                        <a:lnSpc>
                          <a:spcPts val="4255"/>
                        </a:lnSpc>
                        <a:spcBef>
                          <a:spcPts val="335"/>
                        </a:spcBef>
                      </a:pPr>
                      <a:r>
                        <a:rPr sz="3600" spc="-25" dirty="0">
                          <a:latin typeface="Calibri"/>
                          <a:cs typeface="Calibri"/>
                        </a:rPr>
                        <a:t>az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2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2545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025"/>
                        </a:lnSpc>
                      </a:pPr>
                      <a:r>
                        <a:rPr sz="3600" spc="-50" dirty="0">
                          <a:latin typeface="Calibri"/>
                          <a:cs typeface="Calibri"/>
                        </a:rPr>
                        <a:t>+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0000FF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37465">
                        <a:lnSpc>
                          <a:spcPts val="4085"/>
                        </a:lnSpc>
                      </a:pPr>
                      <a:r>
                        <a:rPr sz="3600" spc="-25" dirty="0">
                          <a:latin typeface="Calibri"/>
                          <a:cs typeface="Calibri"/>
                        </a:rPr>
                        <a:t>bx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38100">
                      <a:solidFill>
                        <a:srgbClr val="0000FF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170">
                <a:tc gridSpan="2">
                  <a:txBody>
                    <a:bodyPr/>
                    <a:lstStyle/>
                    <a:p>
                      <a:pPr marR="39370"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FF"/>
                      </a:solidFill>
                      <a:prstDash val="soli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38100">
                      <a:solidFill>
                        <a:srgbClr val="0000FF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530">
                <a:tc gridSpan="2">
                  <a:txBody>
                    <a:bodyPr/>
                    <a:lstStyle/>
                    <a:p>
                      <a:pPr marR="39370"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3600" spc="-25" dirty="0">
                          <a:latin typeface="Calibri"/>
                          <a:cs typeface="Calibri"/>
                        </a:rPr>
                        <a:t>by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381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3260">
                <a:tc gridSpan="2">
                  <a:txBody>
                    <a:bodyPr/>
                    <a:lstStyle/>
                    <a:p>
                      <a:pPr marR="39370"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3600" spc="-25" dirty="0">
                          <a:latin typeface="Calibri"/>
                          <a:cs typeface="Calibri"/>
                        </a:rPr>
                        <a:t>bz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381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1243169" y="2894222"/>
            <a:ext cx="2127885" cy="2070735"/>
            <a:chOff x="1243169" y="2894222"/>
            <a:chExt cx="2127885" cy="2070735"/>
          </a:xfrm>
        </p:grpSpPr>
        <p:sp>
          <p:nvSpPr>
            <p:cNvPr id="8" name="object 8"/>
            <p:cNvSpPr/>
            <p:nvPr/>
          </p:nvSpPr>
          <p:spPr>
            <a:xfrm>
              <a:off x="1257457" y="2908509"/>
              <a:ext cx="2099310" cy="327660"/>
            </a:xfrm>
            <a:custGeom>
              <a:avLst/>
              <a:gdLst/>
              <a:ahLst/>
              <a:cxnLst/>
              <a:rect l="l" t="t" r="r" b="b"/>
              <a:pathLst>
                <a:path w="2099310" h="327660">
                  <a:moveTo>
                    <a:pt x="0" y="327247"/>
                  </a:moveTo>
                  <a:lnTo>
                    <a:pt x="2098721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04112" y="3959428"/>
              <a:ext cx="2004695" cy="821690"/>
            </a:xfrm>
            <a:custGeom>
              <a:avLst/>
              <a:gdLst/>
              <a:ahLst/>
              <a:cxnLst/>
              <a:rect l="l" t="t" r="r" b="b"/>
              <a:pathLst>
                <a:path w="2004695" h="821689">
                  <a:moveTo>
                    <a:pt x="0" y="0"/>
                  </a:moveTo>
                  <a:lnTo>
                    <a:pt x="2004541" y="821087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83017" y="4610455"/>
              <a:ext cx="1985645" cy="340360"/>
            </a:xfrm>
            <a:custGeom>
              <a:avLst/>
              <a:gdLst/>
              <a:ahLst/>
              <a:cxnLst/>
              <a:rect l="l" t="t" r="r" b="b"/>
              <a:pathLst>
                <a:path w="1985645" h="340360">
                  <a:moveTo>
                    <a:pt x="0" y="0"/>
                  </a:moveTo>
                  <a:lnTo>
                    <a:pt x="1985611" y="340135"/>
                  </a:ln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83017" y="3072132"/>
              <a:ext cx="2025650" cy="815975"/>
            </a:xfrm>
            <a:custGeom>
              <a:avLst/>
              <a:gdLst/>
              <a:ahLst/>
              <a:cxnLst/>
              <a:rect l="l" t="t" r="r" b="b"/>
              <a:pathLst>
                <a:path w="2025650" h="815975">
                  <a:moveTo>
                    <a:pt x="0" y="815921"/>
                  </a:moveTo>
                  <a:lnTo>
                    <a:pt x="2025641" y="0"/>
                  </a:ln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109415" y="2243795"/>
            <a:ext cx="2152015" cy="1386205"/>
            <a:chOff x="4109415" y="2243795"/>
            <a:chExt cx="2152015" cy="1386205"/>
          </a:xfrm>
        </p:grpSpPr>
        <p:sp>
          <p:nvSpPr>
            <p:cNvPr id="13" name="object 13"/>
            <p:cNvSpPr/>
            <p:nvPr/>
          </p:nvSpPr>
          <p:spPr>
            <a:xfrm>
              <a:off x="4188942" y="2258083"/>
              <a:ext cx="2058670" cy="681990"/>
            </a:xfrm>
            <a:custGeom>
              <a:avLst/>
              <a:gdLst/>
              <a:ahLst/>
              <a:cxnLst/>
              <a:rect l="l" t="t" r="r" b="b"/>
              <a:pathLst>
                <a:path w="2058670" h="681989">
                  <a:moveTo>
                    <a:pt x="0" y="681941"/>
                  </a:moveTo>
                  <a:lnTo>
                    <a:pt x="2058181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23702" y="3001606"/>
              <a:ext cx="2123440" cy="614045"/>
            </a:xfrm>
            <a:custGeom>
              <a:avLst/>
              <a:gdLst/>
              <a:ahLst/>
              <a:cxnLst/>
              <a:rect l="l" t="t" r="r" b="b"/>
              <a:pathLst>
                <a:path w="2123440" h="614045">
                  <a:moveTo>
                    <a:pt x="0" y="0"/>
                  </a:moveTo>
                  <a:lnTo>
                    <a:pt x="2123421" y="613757"/>
                  </a:ln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156646" y="4163086"/>
            <a:ext cx="2153920" cy="1436370"/>
            <a:chOff x="4156646" y="4163086"/>
            <a:chExt cx="2153920" cy="1436370"/>
          </a:xfrm>
        </p:grpSpPr>
        <p:sp>
          <p:nvSpPr>
            <p:cNvPr id="16" name="object 16"/>
            <p:cNvSpPr/>
            <p:nvPr/>
          </p:nvSpPr>
          <p:spPr>
            <a:xfrm>
              <a:off x="4170934" y="4177373"/>
              <a:ext cx="2125345" cy="773430"/>
            </a:xfrm>
            <a:custGeom>
              <a:avLst/>
              <a:gdLst/>
              <a:ahLst/>
              <a:cxnLst/>
              <a:rect l="l" t="t" r="r" b="b"/>
              <a:pathLst>
                <a:path w="2125345" h="773429">
                  <a:moveTo>
                    <a:pt x="0" y="773213"/>
                  </a:moveTo>
                  <a:lnTo>
                    <a:pt x="2124821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88942" y="4977092"/>
              <a:ext cx="2058670" cy="608330"/>
            </a:xfrm>
            <a:custGeom>
              <a:avLst/>
              <a:gdLst/>
              <a:ahLst/>
              <a:cxnLst/>
              <a:rect l="l" t="t" r="r" b="b"/>
              <a:pathLst>
                <a:path w="2058670" h="608329">
                  <a:moveTo>
                    <a:pt x="0" y="0"/>
                  </a:moveTo>
                  <a:lnTo>
                    <a:pt x="2058181" y="608047"/>
                  </a:ln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69058" y="1155992"/>
            <a:ext cx="11459845" cy="1854200"/>
          </a:xfrm>
          <a:prstGeom prst="rect">
            <a:avLst/>
          </a:prstGeom>
        </p:spPr>
        <p:txBody>
          <a:bodyPr vert="horz" wrap="square" lIns="0" tIns="248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60"/>
              </a:spcBef>
              <a:tabLst>
                <a:tab pos="3070225" algn="l"/>
                <a:tab pos="6169025" algn="l"/>
              </a:tabLst>
            </a:pPr>
            <a:r>
              <a:rPr sz="3600" b="1" spc="-10" dirty="0">
                <a:latin typeface="Calibri"/>
                <a:cs typeface="Calibri"/>
              </a:rPr>
              <a:t>Input</a:t>
            </a:r>
            <a:r>
              <a:rPr sz="3600" b="1" dirty="0">
                <a:latin typeface="Calibri"/>
                <a:cs typeface="Calibri"/>
              </a:rPr>
              <a:t>	</a:t>
            </a:r>
            <a:r>
              <a:rPr sz="3600" b="1" spc="-10" dirty="0">
                <a:latin typeface="Calibri"/>
                <a:cs typeface="Calibri"/>
              </a:rPr>
              <a:t>Filter</a:t>
            </a:r>
            <a:r>
              <a:rPr sz="3600" b="1" dirty="0">
                <a:latin typeface="Calibri"/>
                <a:cs typeface="Calibri"/>
              </a:rPr>
              <a:t>	</a:t>
            </a:r>
            <a:r>
              <a:rPr sz="3600" b="1" spc="-10" dirty="0">
                <a:latin typeface="Calibri"/>
                <a:cs typeface="Calibri"/>
              </a:rPr>
              <a:t>Output</a:t>
            </a:r>
            <a:endParaRPr sz="3600">
              <a:latin typeface="Calibri"/>
              <a:cs typeface="Calibri"/>
            </a:endParaRPr>
          </a:p>
          <a:p>
            <a:pPr marL="8072755" marR="5080">
              <a:lnSpc>
                <a:spcPct val="101400"/>
              </a:lnSpc>
              <a:spcBef>
                <a:spcPts val="1400"/>
              </a:spcBef>
            </a:pPr>
            <a:r>
              <a:rPr sz="2800" dirty="0">
                <a:latin typeface="Calibri"/>
                <a:cs typeface="Calibri"/>
              </a:rPr>
              <a:t>Output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copies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filter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weighted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input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61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19" name="object 19"/>
          <p:cNvSpPr txBox="1"/>
          <p:nvPr/>
        </p:nvSpPr>
        <p:spPr>
          <a:xfrm>
            <a:off x="8229472" y="3408171"/>
            <a:ext cx="3371215" cy="13030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600"/>
              </a:lnSpc>
              <a:spcBef>
                <a:spcPts val="110"/>
              </a:spcBef>
            </a:pPr>
            <a:r>
              <a:rPr sz="2800" dirty="0">
                <a:latin typeface="Calibri"/>
                <a:cs typeface="Calibri"/>
              </a:rPr>
              <a:t>Stride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2: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Move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pixels </a:t>
            </a:r>
            <a:r>
              <a:rPr sz="2800" dirty="0">
                <a:latin typeface="Calibri"/>
                <a:cs typeface="Calibri"/>
              </a:rPr>
              <a:t>output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each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pixel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input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229472" y="5108954"/>
            <a:ext cx="23260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Sum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overlaps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Computer</a:t>
            </a:r>
            <a:r>
              <a:rPr sz="4000" spc="-105" dirty="0"/>
              <a:t> </a:t>
            </a:r>
            <a:r>
              <a:rPr sz="4000" dirty="0"/>
              <a:t>Vision</a:t>
            </a:r>
            <a:r>
              <a:rPr sz="4000" spc="-110" dirty="0"/>
              <a:t> </a:t>
            </a:r>
            <a:r>
              <a:rPr sz="4000" spc="-50" dirty="0"/>
              <a:t>Tasks:</a:t>
            </a:r>
            <a:r>
              <a:rPr sz="4000" spc="-105" dirty="0"/>
              <a:t> </a:t>
            </a:r>
            <a:r>
              <a:rPr sz="4000" dirty="0"/>
              <a:t>Semantic</a:t>
            </a:r>
            <a:r>
              <a:rPr sz="4000" spc="-105" dirty="0"/>
              <a:t> </a:t>
            </a:r>
            <a:r>
              <a:rPr sz="4000" spc="-10" dirty="0"/>
              <a:t>Segmentation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2267711"/>
            <a:ext cx="2791968" cy="241706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67086" y="1436623"/>
            <a:ext cx="186436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20" dirty="0">
                <a:latin typeface="Calibri"/>
                <a:cs typeface="Calibri"/>
              </a:rPr>
              <a:t>Classification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22243" y="1235455"/>
            <a:ext cx="1980564" cy="842644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331470">
              <a:lnSpc>
                <a:spcPts val="3190"/>
              </a:lnSpc>
              <a:spcBef>
                <a:spcPts val="245"/>
              </a:spcBef>
            </a:pPr>
            <a:r>
              <a:rPr sz="2700" b="1" spc="-10" dirty="0">
                <a:latin typeface="Calibri"/>
                <a:cs typeface="Calibri"/>
              </a:rPr>
              <a:t>Semantic </a:t>
            </a:r>
            <a:r>
              <a:rPr sz="2700" b="1" spc="-35" dirty="0">
                <a:latin typeface="Calibri"/>
                <a:cs typeface="Calibri"/>
              </a:rPr>
              <a:t>Segmentation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69341" y="1311655"/>
            <a:ext cx="1397000" cy="842644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222250">
              <a:lnSpc>
                <a:spcPts val="3190"/>
              </a:lnSpc>
              <a:spcBef>
                <a:spcPts val="245"/>
              </a:spcBef>
            </a:pPr>
            <a:r>
              <a:rPr sz="2700" b="1" spc="-10" dirty="0">
                <a:latin typeface="Calibri"/>
                <a:cs typeface="Calibri"/>
              </a:rPr>
              <a:t>Object </a:t>
            </a:r>
            <a:r>
              <a:rPr sz="2700" b="1" spc="-35" dirty="0">
                <a:latin typeface="Calibri"/>
                <a:cs typeface="Calibri"/>
              </a:rPr>
              <a:t>Detection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70466" y="1208023"/>
            <a:ext cx="1980564" cy="842644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389255">
              <a:lnSpc>
                <a:spcPts val="3190"/>
              </a:lnSpc>
              <a:spcBef>
                <a:spcPts val="245"/>
              </a:spcBef>
            </a:pPr>
            <a:r>
              <a:rPr sz="2700" b="1" spc="-10" dirty="0">
                <a:latin typeface="Calibri"/>
                <a:cs typeface="Calibri"/>
              </a:rPr>
              <a:t>Instance </a:t>
            </a:r>
            <a:r>
              <a:rPr sz="2700" b="1" spc="-35" dirty="0">
                <a:latin typeface="Calibri"/>
                <a:cs typeface="Calibri"/>
              </a:rPr>
              <a:t>Segmentation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48760" y="4790947"/>
            <a:ext cx="4991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latin typeface="Calibri"/>
                <a:cs typeface="Calibri"/>
              </a:rPr>
              <a:t>CAT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81344" y="2322576"/>
            <a:ext cx="2795016" cy="2401824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9220200" y="2322576"/>
            <a:ext cx="2813685" cy="2431415"/>
            <a:chOff x="9220200" y="2322576"/>
            <a:chExt cx="2813685" cy="243141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20200" y="2322576"/>
              <a:ext cx="2813304" cy="242011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768484" y="3335820"/>
              <a:ext cx="941069" cy="1403985"/>
            </a:xfrm>
            <a:custGeom>
              <a:avLst/>
              <a:gdLst/>
              <a:ahLst/>
              <a:cxnLst/>
              <a:rect l="l" t="t" r="r" b="b"/>
              <a:pathLst>
                <a:path w="941070" h="1403985">
                  <a:moveTo>
                    <a:pt x="565556" y="0"/>
                  </a:moveTo>
                  <a:lnTo>
                    <a:pt x="431482" y="16763"/>
                  </a:lnTo>
                  <a:lnTo>
                    <a:pt x="392480" y="50330"/>
                  </a:lnTo>
                  <a:lnTo>
                    <a:pt x="268160" y="30746"/>
                  </a:lnTo>
                  <a:lnTo>
                    <a:pt x="234022" y="125831"/>
                  </a:lnTo>
                  <a:lnTo>
                    <a:pt x="268160" y="184556"/>
                  </a:lnTo>
                  <a:lnTo>
                    <a:pt x="204774" y="408266"/>
                  </a:lnTo>
                  <a:lnTo>
                    <a:pt x="307162" y="520128"/>
                  </a:lnTo>
                  <a:lnTo>
                    <a:pt x="241338" y="676732"/>
                  </a:lnTo>
                  <a:lnTo>
                    <a:pt x="82880" y="511746"/>
                  </a:lnTo>
                  <a:lnTo>
                    <a:pt x="9753" y="528510"/>
                  </a:lnTo>
                  <a:lnTo>
                    <a:pt x="0" y="763422"/>
                  </a:lnTo>
                  <a:lnTo>
                    <a:pt x="143827" y="838923"/>
                  </a:lnTo>
                  <a:lnTo>
                    <a:pt x="277901" y="819340"/>
                  </a:lnTo>
                  <a:lnTo>
                    <a:pt x="231584" y="1031875"/>
                  </a:lnTo>
                  <a:lnTo>
                    <a:pt x="270586" y="1269568"/>
                  </a:lnTo>
                  <a:lnTo>
                    <a:pt x="221843" y="1403807"/>
                  </a:lnTo>
                  <a:lnTo>
                    <a:pt x="453415" y="1401000"/>
                  </a:lnTo>
                  <a:lnTo>
                    <a:pt x="402234" y="1160526"/>
                  </a:lnTo>
                  <a:lnTo>
                    <a:pt x="477812" y="1087805"/>
                  </a:lnTo>
                  <a:lnTo>
                    <a:pt x="621626" y="1079423"/>
                  </a:lnTo>
                  <a:lnTo>
                    <a:pt x="660628" y="1163320"/>
                  </a:lnTo>
                  <a:lnTo>
                    <a:pt x="536308" y="1387030"/>
                  </a:lnTo>
                  <a:lnTo>
                    <a:pt x="748398" y="1392618"/>
                  </a:lnTo>
                  <a:lnTo>
                    <a:pt x="880033" y="1062634"/>
                  </a:lnTo>
                  <a:lnTo>
                    <a:pt x="838593" y="920026"/>
                  </a:lnTo>
                  <a:lnTo>
                    <a:pt x="940968" y="791387"/>
                  </a:lnTo>
                  <a:lnTo>
                    <a:pt x="894664" y="701903"/>
                  </a:lnTo>
                  <a:lnTo>
                    <a:pt x="880033" y="475386"/>
                  </a:lnTo>
                  <a:lnTo>
                    <a:pt x="850785" y="447420"/>
                  </a:lnTo>
                  <a:lnTo>
                    <a:pt x="882472" y="346748"/>
                  </a:lnTo>
                  <a:lnTo>
                    <a:pt x="816648" y="279628"/>
                  </a:lnTo>
                  <a:lnTo>
                    <a:pt x="794715" y="198539"/>
                  </a:lnTo>
                  <a:lnTo>
                    <a:pt x="806907" y="86690"/>
                  </a:lnTo>
                  <a:lnTo>
                    <a:pt x="726452" y="25158"/>
                  </a:lnTo>
                  <a:lnTo>
                    <a:pt x="670394" y="72694"/>
                  </a:lnTo>
                  <a:lnTo>
                    <a:pt x="56555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768484" y="3335820"/>
              <a:ext cx="941069" cy="1403985"/>
            </a:xfrm>
            <a:custGeom>
              <a:avLst/>
              <a:gdLst/>
              <a:ahLst/>
              <a:cxnLst/>
              <a:rect l="l" t="t" r="r" b="b"/>
              <a:pathLst>
                <a:path w="941070" h="1403985">
                  <a:moveTo>
                    <a:pt x="268157" y="184563"/>
                  </a:moveTo>
                  <a:lnTo>
                    <a:pt x="204777" y="408278"/>
                  </a:lnTo>
                  <a:lnTo>
                    <a:pt x="307161" y="520136"/>
                  </a:lnTo>
                  <a:lnTo>
                    <a:pt x="241345" y="676737"/>
                  </a:lnTo>
                  <a:lnTo>
                    <a:pt x="82881" y="511751"/>
                  </a:lnTo>
                  <a:lnTo>
                    <a:pt x="9756" y="528521"/>
                  </a:lnTo>
                  <a:lnTo>
                    <a:pt x="0" y="763428"/>
                  </a:lnTo>
                  <a:lnTo>
                    <a:pt x="143835" y="838928"/>
                  </a:lnTo>
                  <a:lnTo>
                    <a:pt x="277903" y="819351"/>
                  </a:lnTo>
                  <a:lnTo>
                    <a:pt x="231589" y="1031890"/>
                  </a:lnTo>
                  <a:lnTo>
                    <a:pt x="270593" y="1269580"/>
                  </a:lnTo>
                  <a:lnTo>
                    <a:pt x="221843" y="1403810"/>
                  </a:lnTo>
                  <a:lnTo>
                    <a:pt x="453422" y="1401010"/>
                  </a:lnTo>
                  <a:lnTo>
                    <a:pt x="402235" y="1160530"/>
                  </a:lnTo>
                  <a:lnTo>
                    <a:pt x="477807" y="1087810"/>
                  </a:lnTo>
                  <a:lnTo>
                    <a:pt x="621632" y="1079430"/>
                  </a:lnTo>
                  <a:lnTo>
                    <a:pt x="660636" y="1163320"/>
                  </a:lnTo>
                  <a:lnTo>
                    <a:pt x="536314" y="1387040"/>
                  </a:lnTo>
                  <a:lnTo>
                    <a:pt x="748400" y="1392630"/>
                  </a:lnTo>
                  <a:lnTo>
                    <a:pt x="880032" y="1062640"/>
                  </a:lnTo>
                  <a:lnTo>
                    <a:pt x="838591" y="920029"/>
                  </a:lnTo>
                  <a:lnTo>
                    <a:pt x="940975" y="791390"/>
                  </a:lnTo>
                  <a:lnTo>
                    <a:pt x="894661" y="701904"/>
                  </a:lnTo>
                  <a:lnTo>
                    <a:pt x="880032" y="475393"/>
                  </a:lnTo>
                  <a:lnTo>
                    <a:pt x="850784" y="447431"/>
                  </a:lnTo>
                  <a:lnTo>
                    <a:pt x="882469" y="346753"/>
                  </a:lnTo>
                  <a:lnTo>
                    <a:pt x="816653" y="279639"/>
                  </a:lnTo>
                  <a:lnTo>
                    <a:pt x="794714" y="198549"/>
                  </a:lnTo>
                  <a:lnTo>
                    <a:pt x="806907" y="86691"/>
                  </a:lnTo>
                  <a:lnTo>
                    <a:pt x="726452" y="25166"/>
                  </a:lnTo>
                  <a:lnTo>
                    <a:pt x="670392" y="72704"/>
                  </a:lnTo>
                  <a:lnTo>
                    <a:pt x="565562" y="0"/>
                  </a:lnTo>
                  <a:lnTo>
                    <a:pt x="431483" y="16769"/>
                  </a:lnTo>
                  <a:lnTo>
                    <a:pt x="392479" y="50333"/>
                  </a:lnTo>
                  <a:lnTo>
                    <a:pt x="268157" y="30756"/>
                  </a:lnTo>
                  <a:lnTo>
                    <a:pt x="234026" y="125833"/>
                  </a:lnTo>
                  <a:lnTo>
                    <a:pt x="268157" y="184563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632909" y="3508146"/>
              <a:ext cx="496570" cy="1092835"/>
            </a:xfrm>
            <a:custGeom>
              <a:avLst/>
              <a:gdLst/>
              <a:ahLst/>
              <a:cxnLst/>
              <a:rect l="l" t="t" r="r" b="b"/>
              <a:pathLst>
                <a:path w="496570" h="1092835">
                  <a:moveTo>
                    <a:pt x="239293" y="0"/>
                  </a:moveTo>
                  <a:lnTo>
                    <a:pt x="140017" y="71208"/>
                  </a:lnTo>
                  <a:lnTo>
                    <a:pt x="68745" y="541743"/>
                  </a:lnTo>
                  <a:lnTo>
                    <a:pt x="119646" y="606755"/>
                  </a:lnTo>
                  <a:lnTo>
                    <a:pt x="76377" y="674852"/>
                  </a:lnTo>
                  <a:lnTo>
                    <a:pt x="40728" y="777011"/>
                  </a:lnTo>
                  <a:lnTo>
                    <a:pt x="50914" y="848207"/>
                  </a:lnTo>
                  <a:lnTo>
                    <a:pt x="0" y="1009180"/>
                  </a:lnTo>
                  <a:lnTo>
                    <a:pt x="137477" y="987501"/>
                  </a:lnTo>
                  <a:lnTo>
                    <a:pt x="127292" y="835825"/>
                  </a:lnTo>
                  <a:lnTo>
                    <a:pt x="157835" y="814158"/>
                  </a:lnTo>
                  <a:lnTo>
                    <a:pt x="290220" y="838923"/>
                  </a:lnTo>
                  <a:lnTo>
                    <a:pt x="201117" y="1043228"/>
                  </a:lnTo>
                  <a:lnTo>
                    <a:pt x="277482" y="1092758"/>
                  </a:lnTo>
                  <a:lnTo>
                    <a:pt x="397128" y="1061796"/>
                  </a:lnTo>
                  <a:lnTo>
                    <a:pt x="361492" y="950366"/>
                  </a:lnTo>
                  <a:lnTo>
                    <a:pt x="417499" y="857491"/>
                  </a:lnTo>
                  <a:lnTo>
                    <a:pt x="417499" y="693419"/>
                  </a:lnTo>
                  <a:lnTo>
                    <a:pt x="488772" y="547928"/>
                  </a:lnTo>
                  <a:lnTo>
                    <a:pt x="488772" y="343623"/>
                  </a:lnTo>
                  <a:lnTo>
                    <a:pt x="496417" y="188836"/>
                  </a:lnTo>
                  <a:lnTo>
                    <a:pt x="422592" y="133121"/>
                  </a:lnTo>
                  <a:lnTo>
                    <a:pt x="381863" y="34061"/>
                  </a:lnTo>
                  <a:lnTo>
                    <a:pt x="239293" y="0"/>
                  </a:lnTo>
                  <a:close/>
                </a:path>
              </a:pathLst>
            </a:custGeom>
            <a:solidFill>
              <a:srgbClr val="01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32909" y="3508146"/>
              <a:ext cx="496570" cy="1092835"/>
            </a:xfrm>
            <a:custGeom>
              <a:avLst/>
              <a:gdLst/>
              <a:ahLst/>
              <a:cxnLst/>
              <a:rect l="l" t="t" r="r" b="b"/>
              <a:pathLst>
                <a:path w="496570" h="1092835">
                  <a:moveTo>
                    <a:pt x="68740" y="541734"/>
                  </a:moveTo>
                  <a:lnTo>
                    <a:pt x="140014" y="71200"/>
                  </a:lnTo>
                  <a:lnTo>
                    <a:pt x="239297" y="0"/>
                  </a:lnTo>
                  <a:lnTo>
                    <a:pt x="381856" y="34059"/>
                  </a:lnTo>
                  <a:lnTo>
                    <a:pt x="422587" y="133120"/>
                  </a:lnTo>
                  <a:lnTo>
                    <a:pt x="496416" y="188837"/>
                  </a:lnTo>
                  <a:lnTo>
                    <a:pt x="488772" y="343615"/>
                  </a:lnTo>
                  <a:lnTo>
                    <a:pt x="488772" y="547922"/>
                  </a:lnTo>
                  <a:lnTo>
                    <a:pt x="417498" y="693417"/>
                  </a:lnTo>
                  <a:lnTo>
                    <a:pt x="417498" y="857490"/>
                  </a:lnTo>
                  <a:lnTo>
                    <a:pt x="361491" y="950362"/>
                  </a:lnTo>
                  <a:lnTo>
                    <a:pt x="397133" y="1061800"/>
                  </a:lnTo>
                  <a:lnTo>
                    <a:pt x="277484" y="1092750"/>
                  </a:lnTo>
                  <a:lnTo>
                    <a:pt x="201111" y="1043220"/>
                  </a:lnTo>
                  <a:lnTo>
                    <a:pt x="290217" y="838913"/>
                  </a:lnTo>
                  <a:lnTo>
                    <a:pt x="157835" y="814148"/>
                  </a:lnTo>
                  <a:lnTo>
                    <a:pt x="127293" y="835819"/>
                  </a:lnTo>
                  <a:lnTo>
                    <a:pt x="137470" y="987502"/>
                  </a:lnTo>
                  <a:lnTo>
                    <a:pt x="0" y="1009170"/>
                  </a:lnTo>
                  <a:lnTo>
                    <a:pt x="50919" y="848208"/>
                  </a:lnTo>
                  <a:lnTo>
                    <a:pt x="40731" y="777007"/>
                  </a:lnTo>
                  <a:lnTo>
                    <a:pt x="76373" y="674854"/>
                  </a:lnTo>
                  <a:lnTo>
                    <a:pt x="119649" y="606747"/>
                  </a:lnTo>
                  <a:lnTo>
                    <a:pt x="68740" y="541734"/>
                  </a:lnTo>
                  <a:close/>
                </a:path>
              </a:pathLst>
            </a:custGeom>
            <a:ln w="38100">
              <a:solidFill>
                <a:srgbClr val="01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083594" y="3350272"/>
              <a:ext cx="422909" cy="953769"/>
            </a:xfrm>
            <a:custGeom>
              <a:avLst/>
              <a:gdLst/>
              <a:ahLst/>
              <a:cxnLst/>
              <a:rect l="l" t="t" r="r" b="b"/>
              <a:pathLst>
                <a:path w="422909" h="953770">
                  <a:moveTo>
                    <a:pt x="117106" y="0"/>
                  </a:moveTo>
                  <a:lnTo>
                    <a:pt x="117106" y="77393"/>
                  </a:lnTo>
                  <a:lnTo>
                    <a:pt x="43281" y="272415"/>
                  </a:lnTo>
                  <a:lnTo>
                    <a:pt x="86550" y="727468"/>
                  </a:lnTo>
                  <a:lnTo>
                    <a:pt x="48374" y="758431"/>
                  </a:lnTo>
                  <a:lnTo>
                    <a:pt x="0" y="866775"/>
                  </a:lnTo>
                  <a:lnTo>
                    <a:pt x="101828" y="872959"/>
                  </a:lnTo>
                  <a:lnTo>
                    <a:pt x="66192" y="928674"/>
                  </a:lnTo>
                  <a:lnTo>
                    <a:pt x="117106" y="953439"/>
                  </a:lnTo>
                  <a:lnTo>
                    <a:pt x="224027" y="947254"/>
                  </a:lnTo>
                  <a:lnTo>
                    <a:pt x="259664" y="950353"/>
                  </a:lnTo>
                  <a:lnTo>
                    <a:pt x="356400" y="913206"/>
                  </a:lnTo>
                  <a:lnTo>
                    <a:pt x="338581" y="780084"/>
                  </a:lnTo>
                  <a:lnTo>
                    <a:pt x="389496" y="585076"/>
                  </a:lnTo>
                  <a:lnTo>
                    <a:pt x="422592" y="371475"/>
                  </a:lnTo>
                  <a:lnTo>
                    <a:pt x="348767" y="105244"/>
                  </a:lnTo>
                  <a:lnTo>
                    <a:pt x="346214" y="12382"/>
                  </a:lnTo>
                  <a:lnTo>
                    <a:pt x="290207" y="52628"/>
                  </a:lnTo>
                  <a:lnTo>
                    <a:pt x="183299" y="37147"/>
                  </a:lnTo>
                  <a:lnTo>
                    <a:pt x="11710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083594" y="3350272"/>
              <a:ext cx="422909" cy="953769"/>
            </a:xfrm>
            <a:custGeom>
              <a:avLst/>
              <a:gdLst/>
              <a:ahLst/>
              <a:cxnLst/>
              <a:rect l="l" t="t" r="r" b="b"/>
              <a:pathLst>
                <a:path w="422909" h="953770">
                  <a:moveTo>
                    <a:pt x="43275" y="272414"/>
                  </a:moveTo>
                  <a:lnTo>
                    <a:pt x="117104" y="77388"/>
                  </a:lnTo>
                  <a:lnTo>
                    <a:pt x="117104" y="0"/>
                  </a:lnTo>
                  <a:lnTo>
                    <a:pt x="183290" y="37140"/>
                  </a:lnTo>
                  <a:lnTo>
                    <a:pt x="290206" y="52623"/>
                  </a:lnTo>
                  <a:lnTo>
                    <a:pt x="346214" y="12376"/>
                  </a:lnTo>
                  <a:lnTo>
                    <a:pt x="348758" y="105248"/>
                  </a:lnTo>
                  <a:lnTo>
                    <a:pt x="422587" y="371473"/>
                  </a:lnTo>
                  <a:lnTo>
                    <a:pt x="389489" y="585076"/>
                  </a:lnTo>
                  <a:lnTo>
                    <a:pt x="338581" y="780088"/>
                  </a:lnTo>
                  <a:lnTo>
                    <a:pt x="356402" y="913207"/>
                  </a:lnTo>
                  <a:lnTo>
                    <a:pt x="259663" y="950348"/>
                  </a:lnTo>
                  <a:lnTo>
                    <a:pt x="224021" y="947254"/>
                  </a:lnTo>
                  <a:lnTo>
                    <a:pt x="117104" y="953442"/>
                  </a:lnTo>
                  <a:lnTo>
                    <a:pt x="66185" y="928677"/>
                  </a:lnTo>
                  <a:lnTo>
                    <a:pt x="101828" y="872959"/>
                  </a:lnTo>
                  <a:lnTo>
                    <a:pt x="0" y="866771"/>
                  </a:lnTo>
                  <a:lnTo>
                    <a:pt x="48364" y="758430"/>
                  </a:lnTo>
                  <a:lnTo>
                    <a:pt x="86550" y="727464"/>
                  </a:lnTo>
                  <a:lnTo>
                    <a:pt x="43275" y="272414"/>
                  </a:lnTo>
                  <a:close/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6394424" y="5293906"/>
            <a:ext cx="5497830" cy="469265"/>
          </a:xfrm>
          <a:custGeom>
            <a:avLst/>
            <a:gdLst/>
            <a:ahLst/>
            <a:cxnLst/>
            <a:rect l="l" t="t" r="r" b="b"/>
            <a:pathLst>
              <a:path w="5497830" h="469264">
                <a:moveTo>
                  <a:pt x="5497773" y="0"/>
                </a:moveTo>
                <a:lnTo>
                  <a:pt x="5492887" y="42158"/>
                </a:lnTo>
                <a:lnTo>
                  <a:pt x="5478800" y="81838"/>
                </a:lnTo>
                <a:lnTo>
                  <a:pt x="5456370" y="118376"/>
                </a:lnTo>
                <a:lnTo>
                  <a:pt x="5426452" y="151110"/>
                </a:lnTo>
                <a:lnTo>
                  <a:pt x="5389903" y="179378"/>
                </a:lnTo>
                <a:lnTo>
                  <a:pt x="5347578" y="202517"/>
                </a:lnTo>
                <a:lnTo>
                  <a:pt x="5300336" y="219865"/>
                </a:lnTo>
                <a:lnTo>
                  <a:pt x="5249032" y="230760"/>
                </a:lnTo>
                <a:lnTo>
                  <a:pt x="5194522" y="234539"/>
                </a:lnTo>
                <a:lnTo>
                  <a:pt x="3052131" y="234539"/>
                </a:lnTo>
                <a:lnTo>
                  <a:pt x="2997622" y="238317"/>
                </a:lnTo>
                <a:lnTo>
                  <a:pt x="2946318" y="249212"/>
                </a:lnTo>
                <a:lnTo>
                  <a:pt x="2899075" y="266560"/>
                </a:lnTo>
                <a:lnTo>
                  <a:pt x="2856751" y="289699"/>
                </a:lnTo>
                <a:lnTo>
                  <a:pt x="2820202" y="317967"/>
                </a:lnTo>
                <a:lnTo>
                  <a:pt x="2790284" y="350702"/>
                </a:lnTo>
                <a:lnTo>
                  <a:pt x="2767853" y="387240"/>
                </a:lnTo>
                <a:lnTo>
                  <a:pt x="2753767" y="426919"/>
                </a:lnTo>
                <a:lnTo>
                  <a:pt x="2748881" y="469078"/>
                </a:lnTo>
                <a:lnTo>
                  <a:pt x="2743995" y="426919"/>
                </a:lnTo>
                <a:lnTo>
                  <a:pt x="2729909" y="387240"/>
                </a:lnTo>
                <a:lnTo>
                  <a:pt x="2707478" y="350702"/>
                </a:lnTo>
                <a:lnTo>
                  <a:pt x="2677560" y="317967"/>
                </a:lnTo>
                <a:lnTo>
                  <a:pt x="2641011" y="289699"/>
                </a:lnTo>
                <a:lnTo>
                  <a:pt x="2598687" y="266560"/>
                </a:lnTo>
                <a:lnTo>
                  <a:pt x="2551445" y="249212"/>
                </a:lnTo>
                <a:lnTo>
                  <a:pt x="2500140" y="238317"/>
                </a:lnTo>
                <a:lnTo>
                  <a:pt x="2445631" y="234539"/>
                </a:lnTo>
                <a:lnTo>
                  <a:pt x="303249" y="234539"/>
                </a:lnTo>
                <a:lnTo>
                  <a:pt x="248739" y="230760"/>
                </a:lnTo>
                <a:lnTo>
                  <a:pt x="197435" y="219865"/>
                </a:lnTo>
                <a:lnTo>
                  <a:pt x="150193" y="202517"/>
                </a:lnTo>
                <a:lnTo>
                  <a:pt x="107869" y="179378"/>
                </a:lnTo>
                <a:lnTo>
                  <a:pt x="71320" y="151110"/>
                </a:lnTo>
                <a:lnTo>
                  <a:pt x="41402" y="118376"/>
                </a:lnTo>
                <a:lnTo>
                  <a:pt x="18972" y="81838"/>
                </a:lnTo>
                <a:lnTo>
                  <a:pt x="4885" y="42158"/>
                </a:lnTo>
                <a:lnTo>
                  <a:pt x="0" y="0"/>
                </a:lnTo>
              </a:path>
            </a:pathLst>
          </a:custGeom>
          <a:ln w="1905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267" y="5306696"/>
            <a:ext cx="2794000" cy="469265"/>
          </a:xfrm>
          <a:custGeom>
            <a:avLst/>
            <a:gdLst/>
            <a:ahLst/>
            <a:cxnLst/>
            <a:rect l="l" t="t" r="r" b="b"/>
            <a:pathLst>
              <a:path w="2794000" h="469264">
                <a:moveTo>
                  <a:pt x="2793671" y="0"/>
                </a:moveTo>
                <a:lnTo>
                  <a:pt x="2788785" y="42158"/>
                </a:lnTo>
                <a:lnTo>
                  <a:pt x="2774699" y="81838"/>
                </a:lnTo>
                <a:lnTo>
                  <a:pt x="2752268" y="118376"/>
                </a:lnTo>
                <a:lnTo>
                  <a:pt x="2722350" y="151110"/>
                </a:lnTo>
                <a:lnTo>
                  <a:pt x="2685801" y="179378"/>
                </a:lnTo>
                <a:lnTo>
                  <a:pt x="2643477" y="202517"/>
                </a:lnTo>
                <a:lnTo>
                  <a:pt x="2596235" y="219865"/>
                </a:lnTo>
                <a:lnTo>
                  <a:pt x="2544930" y="230760"/>
                </a:lnTo>
                <a:lnTo>
                  <a:pt x="2490421" y="234539"/>
                </a:lnTo>
                <a:lnTo>
                  <a:pt x="1700090" y="234539"/>
                </a:lnTo>
                <a:lnTo>
                  <a:pt x="1645581" y="238317"/>
                </a:lnTo>
                <a:lnTo>
                  <a:pt x="1594277" y="249212"/>
                </a:lnTo>
                <a:lnTo>
                  <a:pt x="1547034" y="266560"/>
                </a:lnTo>
                <a:lnTo>
                  <a:pt x="1504710" y="289699"/>
                </a:lnTo>
                <a:lnTo>
                  <a:pt x="1468161" y="317967"/>
                </a:lnTo>
                <a:lnTo>
                  <a:pt x="1438243" y="350702"/>
                </a:lnTo>
                <a:lnTo>
                  <a:pt x="1415812" y="387240"/>
                </a:lnTo>
                <a:lnTo>
                  <a:pt x="1401726" y="426919"/>
                </a:lnTo>
                <a:lnTo>
                  <a:pt x="1396840" y="469078"/>
                </a:lnTo>
                <a:lnTo>
                  <a:pt x="1391955" y="426919"/>
                </a:lnTo>
                <a:lnTo>
                  <a:pt x="1377868" y="387240"/>
                </a:lnTo>
                <a:lnTo>
                  <a:pt x="1355438" y="350702"/>
                </a:lnTo>
                <a:lnTo>
                  <a:pt x="1325520" y="317967"/>
                </a:lnTo>
                <a:lnTo>
                  <a:pt x="1288970" y="289699"/>
                </a:lnTo>
                <a:lnTo>
                  <a:pt x="1246646" y="266560"/>
                </a:lnTo>
                <a:lnTo>
                  <a:pt x="1199404" y="249212"/>
                </a:lnTo>
                <a:lnTo>
                  <a:pt x="1148100" y="238317"/>
                </a:lnTo>
                <a:lnTo>
                  <a:pt x="1093590" y="234539"/>
                </a:lnTo>
                <a:lnTo>
                  <a:pt x="303250" y="234539"/>
                </a:lnTo>
                <a:lnTo>
                  <a:pt x="248740" y="230760"/>
                </a:lnTo>
                <a:lnTo>
                  <a:pt x="197436" y="219865"/>
                </a:lnTo>
                <a:lnTo>
                  <a:pt x="150194" y="202517"/>
                </a:lnTo>
                <a:lnTo>
                  <a:pt x="107870" y="179378"/>
                </a:lnTo>
                <a:lnTo>
                  <a:pt x="71320" y="151110"/>
                </a:lnTo>
                <a:lnTo>
                  <a:pt x="41402" y="118376"/>
                </a:lnTo>
                <a:lnTo>
                  <a:pt x="18972" y="81838"/>
                </a:lnTo>
                <a:lnTo>
                  <a:pt x="4885" y="42158"/>
                </a:lnTo>
                <a:lnTo>
                  <a:pt x="0" y="0"/>
                </a:lnTo>
              </a:path>
            </a:pathLst>
          </a:custGeom>
          <a:ln w="1905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377082" y="4687316"/>
            <a:ext cx="232283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25830" marR="5080" indent="-913765">
              <a:lnSpc>
                <a:spcPct val="100800"/>
              </a:lnSpc>
              <a:spcBef>
                <a:spcPts val="75"/>
              </a:spcBef>
            </a:pPr>
            <a:r>
              <a:rPr sz="2400" b="1" dirty="0">
                <a:solidFill>
                  <a:srgbClr val="6AA74E"/>
                </a:solidFill>
                <a:latin typeface="Calibri"/>
                <a:cs typeface="Calibri"/>
              </a:rPr>
              <a:t>GRASS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b="1" spc="-30" dirty="0">
                <a:solidFill>
                  <a:srgbClr val="EFC130"/>
                </a:solidFill>
                <a:latin typeface="Calibri"/>
                <a:cs typeface="Calibri"/>
              </a:rPr>
              <a:t>CAT</a:t>
            </a:r>
            <a:r>
              <a:rPr sz="2400" spc="-30" dirty="0">
                <a:latin typeface="Calibri"/>
                <a:cs typeface="Calibri"/>
              </a:rPr>
              <a:t>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A64D78"/>
                </a:solidFill>
                <a:latin typeface="Calibri"/>
                <a:cs typeface="Calibri"/>
              </a:rPr>
              <a:t>TREE</a:t>
            </a:r>
            <a:r>
              <a:rPr sz="2400" spc="-20" dirty="0">
                <a:latin typeface="Calibri"/>
                <a:cs typeface="Calibri"/>
              </a:rPr>
              <a:t>, </a:t>
            </a:r>
            <a:r>
              <a:rPr sz="2400" b="1" spc="-25" dirty="0">
                <a:solidFill>
                  <a:srgbClr val="4985E7"/>
                </a:solidFill>
                <a:latin typeface="Calibri"/>
                <a:cs typeface="Calibri"/>
              </a:rPr>
              <a:t>SKY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50863" y="4790947"/>
            <a:ext cx="1972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DOG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AA74E"/>
                </a:solidFill>
                <a:latin typeface="Calibri"/>
                <a:cs typeface="Calibri"/>
              </a:rPr>
              <a:t>DOG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985E7"/>
                </a:solidFill>
                <a:latin typeface="Calibri"/>
                <a:cs typeface="Calibri"/>
              </a:rPr>
              <a:t>CAT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707168" y="4790947"/>
            <a:ext cx="1972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DOG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AA74E"/>
                </a:solidFill>
                <a:latin typeface="Calibri"/>
                <a:cs typeface="Calibri"/>
              </a:rPr>
              <a:t>DOG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985E7"/>
                </a:solidFill>
                <a:latin typeface="Calibri"/>
                <a:cs typeface="Calibri"/>
              </a:rPr>
              <a:t>CAT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7921" y="5774942"/>
            <a:ext cx="220027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Calibri"/>
                <a:cs typeface="Calibri"/>
              </a:rPr>
              <a:t>No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spatial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extent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25206" y="5774942"/>
            <a:ext cx="215646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Calibri"/>
                <a:cs typeface="Calibri"/>
              </a:rPr>
              <a:t>Multiple</a:t>
            </a:r>
            <a:r>
              <a:rPr sz="2500" spc="-13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Objects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179089" y="5305207"/>
            <a:ext cx="2755900" cy="469265"/>
          </a:xfrm>
          <a:custGeom>
            <a:avLst/>
            <a:gdLst/>
            <a:ahLst/>
            <a:cxnLst/>
            <a:rect l="l" t="t" r="r" b="b"/>
            <a:pathLst>
              <a:path w="2755900" h="469264">
                <a:moveTo>
                  <a:pt x="2755281" y="3"/>
                </a:moveTo>
                <a:lnTo>
                  <a:pt x="2750395" y="42161"/>
                </a:lnTo>
                <a:lnTo>
                  <a:pt x="2736309" y="81841"/>
                </a:lnTo>
                <a:lnTo>
                  <a:pt x="2713878" y="118379"/>
                </a:lnTo>
                <a:lnTo>
                  <a:pt x="2683960" y="151114"/>
                </a:lnTo>
                <a:lnTo>
                  <a:pt x="2647411" y="179382"/>
                </a:lnTo>
                <a:lnTo>
                  <a:pt x="2605087" y="202521"/>
                </a:lnTo>
                <a:lnTo>
                  <a:pt x="2557845" y="219869"/>
                </a:lnTo>
                <a:lnTo>
                  <a:pt x="2506540" y="230764"/>
                </a:lnTo>
                <a:lnTo>
                  <a:pt x="2452031" y="234543"/>
                </a:lnTo>
                <a:lnTo>
                  <a:pt x="1680890" y="234540"/>
                </a:lnTo>
                <a:lnTo>
                  <a:pt x="1626381" y="238318"/>
                </a:lnTo>
                <a:lnTo>
                  <a:pt x="1575077" y="249213"/>
                </a:lnTo>
                <a:lnTo>
                  <a:pt x="1527834" y="266561"/>
                </a:lnTo>
                <a:lnTo>
                  <a:pt x="1485510" y="289701"/>
                </a:lnTo>
                <a:lnTo>
                  <a:pt x="1448961" y="317969"/>
                </a:lnTo>
                <a:lnTo>
                  <a:pt x="1419043" y="350704"/>
                </a:lnTo>
                <a:lnTo>
                  <a:pt x="1396612" y="387242"/>
                </a:lnTo>
                <a:lnTo>
                  <a:pt x="1382526" y="426922"/>
                </a:lnTo>
                <a:lnTo>
                  <a:pt x="1377640" y="469081"/>
                </a:lnTo>
                <a:lnTo>
                  <a:pt x="1372755" y="426922"/>
                </a:lnTo>
                <a:lnTo>
                  <a:pt x="1358668" y="387242"/>
                </a:lnTo>
                <a:lnTo>
                  <a:pt x="1336238" y="350704"/>
                </a:lnTo>
                <a:lnTo>
                  <a:pt x="1306320" y="317969"/>
                </a:lnTo>
                <a:lnTo>
                  <a:pt x="1269770" y="289701"/>
                </a:lnTo>
                <a:lnTo>
                  <a:pt x="1227446" y="266561"/>
                </a:lnTo>
                <a:lnTo>
                  <a:pt x="1180204" y="249213"/>
                </a:lnTo>
                <a:lnTo>
                  <a:pt x="1128900" y="238318"/>
                </a:lnTo>
                <a:lnTo>
                  <a:pt x="1074390" y="234540"/>
                </a:lnTo>
                <a:lnTo>
                  <a:pt x="303247" y="234540"/>
                </a:lnTo>
                <a:lnTo>
                  <a:pt x="248738" y="230761"/>
                </a:lnTo>
                <a:lnTo>
                  <a:pt x="197434" y="219866"/>
                </a:lnTo>
                <a:lnTo>
                  <a:pt x="150192" y="202518"/>
                </a:lnTo>
                <a:lnTo>
                  <a:pt x="107868" y="179379"/>
                </a:lnTo>
                <a:lnTo>
                  <a:pt x="71319" y="151111"/>
                </a:lnTo>
                <a:lnTo>
                  <a:pt x="41402" y="118376"/>
                </a:lnTo>
                <a:lnTo>
                  <a:pt x="18971" y="81838"/>
                </a:lnTo>
                <a:lnTo>
                  <a:pt x="4885" y="42158"/>
                </a:lnTo>
                <a:lnTo>
                  <a:pt x="0" y="0"/>
                </a:lnTo>
              </a:path>
            </a:pathLst>
          </a:custGeom>
          <a:ln w="1905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044355" y="5774942"/>
            <a:ext cx="281114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Calibri"/>
                <a:cs typeface="Calibri"/>
              </a:rPr>
              <a:t>No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objects,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just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pixels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057004" y="2252510"/>
            <a:ext cx="2886075" cy="2438400"/>
            <a:chOff x="3057004" y="2252510"/>
            <a:chExt cx="2886075" cy="2438400"/>
          </a:xfrm>
        </p:grpSpPr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66288" y="2261616"/>
              <a:ext cx="2852928" cy="242925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157296" y="2756560"/>
              <a:ext cx="2189480" cy="1538605"/>
            </a:xfrm>
            <a:custGeom>
              <a:avLst/>
              <a:gdLst/>
              <a:ahLst/>
              <a:cxnLst/>
              <a:rect l="l" t="t" r="r" b="b"/>
              <a:pathLst>
                <a:path w="2189479" h="1538604">
                  <a:moveTo>
                    <a:pt x="2103386" y="0"/>
                  </a:moveTo>
                  <a:lnTo>
                    <a:pt x="1907730" y="180276"/>
                  </a:lnTo>
                  <a:lnTo>
                    <a:pt x="1577543" y="204317"/>
                  </a:lnTo>
                  <a:lnTo>
                    <a:pt x="1369695" y="36042"/>
                  </a:lnTo>
                  <a:lnTo>
                    <a:pt x="1296301" y="48082"/>
                  </a:lnTo>
                  <a:lnTo>
                    <a:pt x="1296301" y="204317"/>
                  </a:lnTo>
                  <a:lnTo>
                    <a:pt x="1345234" y="408571"/>
                  </a:lnTo>
                  <a:lnTo>
                    <a:pt x="1235151" y="444665"/>
                  </a:lnTo>
                  <a:lnTo>
                    <a:pt x="929436" y="348513"/>
                  </a:lnTo>
                  <a:lnTo>
                    <a:pt x="489165" y="216293"/>
                  </a:lnTo>
                  <a:lnTo>
                    <a:pt x="80543" y="254177"/>
                  </a:lnTo>
                  <a:lnTo>
                    <a:pt x="0" y="348513"/>
                  </a:lnTo>
                  <a:lnTo>
                    <a:pt x="146773" y="384568"/>
                  </a:lnTo>
                  <a:lnTo>
                    <a:pt x="330187" y="360489"/>
                  </a:lnTo>
                  <a:lnTo>
                    <a:pt x="525843" y="408571"/>
                  </a:lnTo>
                  <a:lnTo>
                    <a:pt x="856030" y="516763"/>
                  </a:lnTo>
                  <a:lnTo>
                    <a:pt x="1076159" y="648919"/>
                  </a:lnTo>
                  <a:lnTo>
                    <a:pt x="1100658" y="853274"/>
                  </a:lnTo>
                  <a:lnTo>
                    <a:pt x="1161808" y="1117650"/>
                  </a:lnTo>
                  <a:lnTo>
                    <a:pt x="1198460" y="1249845"/>
                  </a:lnTo>
                  <a:lnTo>
                    <a:pt x="1369695" y="1225765"/>
                  </a:lnTo>
                  <a:lnTo>
                    <a:pt x="1443024" y="1418081"/>
                  </a:lnTo>
                  <a:lnTo>
                    <a:pt x="1614258" y="1538274"/>
                  </a:lnTo>
                  <a:lnTo>
                    <a:pt x="1712061" y="1454137"/>
                  </a:lnTo>
                  <a:lnTo>
                    <a:pt x="1717636" y="1315719"/>
                  </a:lnTo>
                  <a:lnTo>
                    <a:pt x="1675409" y="1201762"/>
                  </a:lnTo>
                  <a:lnTo>
                    <a:pt x="1650911" y="1093609"/>
                  </a:lnTo>
                  <a:lnTo>
                    <a:pt x="1809889" y="1045552"/>
                  </a:lnTo>
                  <a:lnTo>
                    <a:pt x="1944446" y="961415"/>
                  </a:lnTo>
                  <a:lnTo>
                    <a:pt x="1895513" y="1177709"/>
                  </a:lnTo>
                  <a:lnTo>
                    <a:pt x="2066747" y="1261846"/>
                  </a:lnTo>
                  <a:lnTo>
                    <a:pt x="2189010" y="1141666"/>
                  </a:lnTo>
                  <a:lnTo>
                    <a:pt x="2189010" y="997470"/>
                  </a:lnTo>
                  <a:lnTo>
                    <a:pt x="2164537" y="829233"/>
                  </a:lnTo>
                  <a:lnTo>
                    <a:pt x="2078926" y="721042"/>
                  </a:lnTo>
                  <a:lnTo>
                    <a:pt x="2127897" y="624941"/>
                  </a:lnTo>
                  <a:lnTo>
                    <a:pt x="2176754" y="336511"/>
                  </a:lnTo>
                  <a:lnTo>
                    <a:pt x="2189010" y="36042"/>
                  </a:lnTo>
                  <a:lnTo>
                    <a:pt x="2103386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157296" y="2756560"/>
              <a:ext cx="2189480" cy="1538605"/>
            </a:xfrm>
            <a:custGeom>
              <a:avLst/>
              <a:gdLst/>
              <a:ahLst/>
              <a:cxnLst/>
              <a:rect l="l" t="t" r="r" b="b"/>
              <a:pathLst>
                <a:path w="2189479" h="1538604">
                  <a:moveTo>
                    <a:pt x="80546" y="254183"/>
                  </a:moveTo>
                  <a:lnTo>
                    <a:pt x="489164" y="216295"/>
                  </a:lnTo>
                  <a:lnTo>
                    <a:pt x="929429" y="348520"/>
                  </a:lnTo>
                  <a:lnTo>
                    <a:pt x="1235140" y="444662"/>
                  </a:lnTo>
                  <a:lnTo>
                    <a:pt x="1345230" y="408579"/>
                  </a:lnTo>
                  <a:lnTo>
                    <a:pt x="1296290" y="204323"/>
                  </a:lnTo>
                  <a:lnTo>
                    <a:pt x="1296290" y="48087"/>
                  </a:lnTo>
                  <a:lnTo>
                    <a:pt x="1369690" y="36049"/>
                  </a:lnTo>
                  <a:lnTo>
                    <a:pt x="1577540" y="204323"/>
                  </a:lnTo>
                  <a:lnTo>
                    <a:pt x="1907721" y="180279"/>
                  </a:lnTo>
                  <a:lnTo>
                    <a:pt x="2103391" y="0"/>
                  </a:lnTo>
                  <a:lnTo>
                    <a:pt x="2189011" y="36049"/>
                  </a:lnTo>
                  <a:lnTo>
                    <a:pt x="2176761" y="336514"/>
                  </a:lnTo>
                  <a:lnTo>
                    <a:pt x="2127891" y="624941"/>
                  </a:lnTo>
                  <a:lnTo>
                    <a:pt x="2078921" y="721050"/>
                  </a:lnTo>
                  <a:lnTo>
                    <a:pt x="2164541" y="829231"/>
                  </a:lnTo>
                  <a:lnTo>
                    <a:pt x="2189011" y="997471"/>
                  </a:lnTo>
                  <a:lnTo>
                    <a:pt x="2189011" y="1141670"/>
                  </a:lnTo>
                  <a:lnTo>
                    <a:pt x="2066741" y="1261850"/>
                  </a:lnTo>
                  <a:lnTo>
                    <a:pt x="1895511" y="1177720"/>
                  </a:lnTo>
                  <a:lnTo>
                    <a:pt x="1944441" y="961422"/>
                  </a:lnTo>
                  <a:lnTo>
                    <a:pt x="1809891" y="1045560"/>
                  </a:lnTo>
                  <a:lnTo>
                    <a:pt x="1650910" y="1093610"/>
                  </a:lnTo>
                  <a:lnTo>
                    <a:pt x="1675410" y="1201760"/>
                  </a:lnTo>
                  <a:lnTo>
                    <a:pt x="1717640" y="1315730"/>
                  </a:lnTo>
                  <a:lnTo>
                    <a:pt x="1712060" y="1454140"/>
                  </a:lnTo>
                  <a:lnTo>
                    <a:pt x="1614260" y="1538280"/>
                  </a:lnTo>
                  <a:lnTo>
                    <a:pt x="1443030" y="1418090"/>
                  </a:lnTo>
                  <a:lnTo>
                    <a:pt x="1369690" y="1225770"/>
                  </a:lnTo>
                  <a:lnTo>
                    <a:pt x="1198460" y="1249850"/>
                  </a:lnTo>
                  <a:lnTo>
                    <a:pt x="1161810" y="1117660"/>
                  </a:lnTo>
                  <a:lnTo>
                    <a:pt x="1100660" y="853274"/>
                  </a:lnTo>
                  <a:lnTo>
                    <a:pt x="1076160" y="648918"/>
                  </a:lnTo>
                  <a:lnTo>
                    <a:pt x="856029" y="516760"/>
                  </a:lnTo>
                  <a:lnTo>
                    <a:pt x="525847" y="408579"/>
                  </a:lnTo>
                  <a:lnTo>
                    <a:pt x="330182" y="360491"/>
                  </a:lnTo>
                  <a:lnTo>
                    <a:pt x="146766" y="384569"/>
                  </a:lnTo>
                  <a:lnTo>
                    <a:pt x="0" y="348520"/>
                  </a:lnTo>
                </a:path>
              </a:pathLst>
            </a:custGeom>
            <a:ln w="38100">
              <a:solidFill>
                <a:srgbClr val="FFD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080816" y="3151416"/>
              <a:ext cx="2843530" cy="1517650"/>
            </a:xfrm>
            <a:custGeom>
              <a:avLst/>
              <a:gdLst/>
              <a:ahLst/>
              <a:cxnLst/>
              <a:rect l="l" t="t" r="r" b="b"/>
              <a:pathLst>
                <a:path w="2843529" h="1517650">
                  <a:moveTo>
                    <a:pt x="2280145" y="0"/>
                  </a:moveTo>
                  <a:lnTo>
                    <a:pt x="2214359" y="321170"/>
                  </a:lnTo>
                  <a:lnTo>
                    <a:pt x="2333396" y="572160"/>
                  </a:lnTo>
                  <a:lnTo>
                    <a:pt x="2323909" y="773938"/>
                  </a:lnTo>
                  <a:lnTo>
                    <a:pt x="2157196" y="926490"/>
                  </a:lnTo>
                  <a:lnTo>
                    <a:pt x="1928634" y="832980"/>
                  </a:lnTo>
                  <a:lnTo>
                    <a:pt x="1961959" y="665657"/>
                  </a:lnTo>
                  <a:lnTo>
                    <a:pt x="1790534" y="739482"/>
                  </a:lnTo>
                  <a:lnTo>
                    <a:pt x="1804797" y="842848"/>
                  </a:lnTo>
                  <a:lnTo>
                    <a:pt x="1833384" y="985583"/>
                  </a:lnTo>
                  <a:lnTo>
                    <a:pt x="1819097" y="1133208"/>
                  </a:lnTo>
                  <a:lnTo>
                    <a:pt x="1647672" y="1177544"/>
                  </a:lnTo>
                  <a:lnTo>
                    <a:pt x="1504797" y="1064323"/>
                  </a:lnTo>
                  <a:lnTo>
                    <a:pt x="1435989" y="856919"/>
                  </a:lnTo>
                  <a:lnTo>
                    <a:pt x="1219085" y="857618"/>
                  </a:lnTo>
                  <a:lnTo>
                    <a:pt x="1119073" y="321170"/>
                  </a:lnTo>
                  <a:lnTo>
                    <a:pt x="947648" y="153835"/>
                  </a:lnTo>
                  <a:lnTo>
                    <a:pt x="0" y="266992"/>
                  </a:lnTo>
                  <a:lnTo>
                    <a:pt x="0" y="1517078"/>
                  </a:lnTo>
                  <a:lnTo>
                    <a:pt x="2823895" y="1517078"/>
                  </a:lnTo>
                  <a:lnTo>
                    <a:pt x="2842958" y="75095"/>
                  </a:lnTo>
                  <a:lnTo>
                    <a:pt x="2497582" y="115100"/>
                  </a:lnTo>
                  <a:lnTo>
                    <a:pt x="2452471" y="6159"/>
                  </a:lnTo>
                  <a:lnTo>
                    <a:pt x="2280145" y="0"/>
                  </a:lnTo>
                  <a:close/>
                </a:path>
              </a:pathLst>
            </a:custGeom>
            <a:solidFill>
              <a:srgbClr val="6AA7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080816" y="3151416"/>
              <a:ext cx="2843530" cy="1517650"/>
            </a:xfrm>
            <a:custGeom>
              <a:avLst/>
              <a:gdLst/>
              <a:ahLst/>
              <a:cxnLst/>
              <a:rect l="l" t="t" r="r" b="b"/>
              <a:pathLst>
                <a:path w="2843529" h="1517650">
                  <a:moveTo>
                    <a:pt x="0" y="266989"/>
                  </a:moveTo>
                  <a:lnTo>
                    <a:pt x="947651" y="153832"/>
                  </a:lnTo>
                  <a:lnTo>
                    <a:pt x="1119080" y="321159"/>
                  </a:lnTo>
                  <a:lnTo>
                    <a:pt x="1219090" y="857617"/>
                  </a:lnTo>
                  <a:lnTo>
                    <a:pt x="1435990" y="856914"/>
                  </a:lnTo>
                  <a:lnTo>
                    <a:pt x="1504800" y="1064320"/>
                  </a:lnTo>
                  <a:lnTo>
                    <a:pt x="1647660" y="1177540"/>
                  </a:lnTo>
                  <a:lnTo>
                    <a:pt x="1819091" y="1133200"/>
                  </a:lnTo>
                  <a:lnTo>
                    <a:pt x="1833391" y="985572"/>
                  </a:lnTo>
                  <a:lnTo>
                    <a:pt x="1804791" y="842839"/>
                  </a:lnTo>
                  <a:lnTo>
                    <a:pt x="1790531" y="739479"/>
                  </a:lnTo>
                  <a:lnTo>
                    <a:pt x="1961961" y="665653"/>
                  </a:lnTo>
                  <a:lnTo>
                    <a:pt x="1928641" y="832980"/>
                  </a:lnTo>
                  <a:lnTo>
                    <a:pt x="2157201" y="926482"/>
                  </a:lnTo>
                  <a:lnTo>
                    <a:pt x="2323901" y="773932"/>
                  </a:lnTo>
                  <a:lnTo>
                    <a:pt x="2333401" y="572151"/>
                  </a:lnTo>
                  <a:lnTo>
                    <a:pt x="2214351" y="321159"/>
                  </a:lnTo>
                  <a:lnTo>
                    <a:pt x="2280151" y="0"/>
                  </a:lnTo>
                  <a:lnTo>
                    <a:pt x="2452471" y="6159"/>
                  </a:lnTo>
                  <a:lnTo>
                    <a:pt x="2497581" y="115100"/>
                  </a:lnTo>
                  <a:lnTo>
                    <a:pt x="2842951" y="75086"/>
                  </a:lnTo>
                  <a:lnTo>
                    <a:pt x="2823891" y="1517070"/>
                  </a:lnTo>
                  <a:lnTo>
                    <a:pt x="0" y="1517070"/>
                  </a:lnTo>
                  <a:lnTo>
                    <a:pt x="0" y="266989"/>
                  </a:lnTo>
                  <a:close/>
                </a:path>
              </a:pathLst>
            </a:custGeom>
            <a:ln w="38100">
              <a:solidFill>
                <a:srgbClr val="6AA7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076054" y="2320937"/>
              <a:ext cx="2838450" cy="1058545"/>
            </a:xfrm>
            <a:custGeom>
              <a:avLst/>
              <a:gdLst/>
              <a:ahLst/>
              <a:cxnLst/>
              <a:rect l="l" t="t" r="r" b="b"/>
              <a:pathLst>
                <a:path w="2838450" h="1058545">
                  <a:moveTo>
                    <a:pt x="2838157" y="0"/>
                  </a:moveTo>
                  <a:lnTo>
                    <a:pt x="2681020" y="98399"/>
                  </a:lnTo>
                  <a:lnTo>
                    <a:pt x="2557233" y="137795"/>
                  </a:lnTo>
                  <a:lnTo>
                    <a:pt x="2295309" y="162433"/>
                  </a:lnTo>
                  <a:lnTo>
                    <a:pt x="1433385" y="408508"/>
                  </a:lnTo>
                  <a:lnTo>
                    <a:pt x="1219085" y="477367"/>
                  </a:lnTo>
                  <a:lnTo>
                    <a:pt x="916393" y="433984"/>
                  </a:lnTo>
                  <a:lnTo>
                    <a:pt x="652399" y="536435"/>
                  </a:lnTo>
                  <a:lnTo>
                    <a:pt x="4762" y="610285"/>
                  </a:lnTo>
                  <a:lnTo>
                    <a:pt x="0" y="1058113"/>
                  </a:lnTo>
                  <a:lnTo>
                    <a:pt x="852424" y="964615"/>
                  </a:lnTo>
                  <a:lnTo>
                    <a:pt x="399999" y="841578"/>
                  </a:lnTo>
                  <a:lnTo>
                    <a:pt x="219075" y="851420"/>
                  </a:lnTo>
                  <a:lnTo>
                    <a:pt x="33312" y="787476"/>
                  </a:lnTo>
                  <a:lnTo>
                    <a:pt x="157162" y="654558"/>
                  </a:lnTo>
                  <a:lnTo>
                    <a:pt x="599998" y="629958"/>
                  </a:lnTo>
                  <a:lnTo>
                    <a:pt x="1314310" y="836637"/>
                  </a:lnTo>
                  <a:lnTo>
                    <a:pt x="1385722" y="821880"/>
                  </a:lnTo>
                  <a:lnTo>
                    <a:pt x="1338452" y="549084"/>
                  </a:lnTo>
                  <a:lnTo>
                    <a:pt x="1423860" y="442950"/>
                  </a:lnTo>
                  <a:lnTo>
                    <a:pt x="1485734" y="457669"/>
                  </a:lnTo>
                  <a:lnTo>
                    <a:pt x="1685759" y="605345"/>
                  </a:lnTo>
                  <a:lnTo>
                    <a:pt x="1957197" y="595503"/>
                  </a:lnTo>
                  <a:lnTo>
                    <a:pt x="2142896" y="408508"/>
                  </a:lnTo>
                  <a:lnTo>
                    <a:pt x="2300058" y="472465"/>
                  </a:lnTo>
                  <a:lnTo>
                    <a:pt x="2297696" y="792099"/>
                  </a:lnTo>
                  <a:lnTo>
                    <a:pt x="2495321" y="816965"/>
                  </a:lnTo>
                  <a:lnTo>
                    <a:pt x="2514384" y="876033"/>
                  </a:lnTo>
                  <a:lnTo>
                    <a:pt x="2823895" y="876033"/>
                  </a:lnTo>
                  <a:lnTo>
                    <a:pt x="2838157" y="0"/>
                  </a:lnTo>
                  <a:close/>
                </a:path>
              </a:pathLst>
            </a:custGeom>
            <a:solidFill>
              <a:srgbClr val="C17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076054" y="2320937"/>
              <a:ext cx="2838450" cy="1058545"/>
            </a:xfrm>
            <a:custGeom>
              <a:avLst/>
              <a:gdLst/>
              <a:ahLst/>
              <a:cxnLst/>
              <a:rect l="l" t="t" r="r" b="b"/>
              <a:pathLst>
                <a:path w="2838450" h="1058545">
                  <a:moveTo>
                    <a:pt x="852420" y="964615"/>
                  </a:moveTo>
                  <a:lnTo>
                    <a:pt x="0" y="1058120"/>
                  </a:lnTo>
                  <a:lnTo>
                    <a:pt x="4759" y="610284"/>
                  </a:lnTo>
                  <a:lnTo>
                    <a:pt x="652399" y="536437"/>
                  </a:lnTo>
                  <a:lnTo>
                    <a:pt x="916394" y="433986"/>
                  </a:lnTo>
                  <a:lnTo>
                    <a:pt x="1219090" y="477368"/>
                  </a:lnTo>
                  <a:lnTo>
                    <a:pt x="1433390" y="408502"/>
                  </a:lnTo>
                  <a:lnTo>
                    <a:pt x="2295301" y="162430"/>
                  </a:lnTo>
                  <a:lnTo>
                    <a:pt x="2557241" y="137793"/>
                  </a:lnTo>
                  <a:lnTo>
                    <a:pt x="2681031" y="98400"/>
                  </a:lnTo>
                  <a:lnTo>
                    <a:pt x="2838151" y="0"/>
                  </a:lnTo>
                  <a:lnTo>
                    <a:pt x="2823891" y="876032"/>
                  </a:lnTo>
                  <a:lnTo>
                    <a:pt x="2514381" y="876032"/>
                  </a:lnTo>
                  <a:lnTo>
                    <a:pt x="2495331" y="816963"/>
                  </a:lnTo>
                  <a:lnTo>
                    <a:pt x="2297701" y="792100"/>
                  </a:lnTo>
                  <a:lnTo>
                    <a:pt x="2300061" y="472470"/>
                  </a:lnTo>
                  <a:lnTo>
                    <a:pt x="2142901" y="408502"/>
                  </a:lnTo>
                  <a:lnTo>
                    <a:pt x="1957201" y="595506"/>
                  </a:lnTo>
                  <a:lnTo>
                    <a:pt x="1685760" y="605344"/>
                  </a:lnTo>
                  <a:lnTo>
                    <a:pt x="1485740" y="457671"/>
                  </a:lnTo>
                  <a:lnTo>
                    <a:pt x="1423870" y="442956"/>
                  </a:lnTo>
                  <a:lnTo>
                    <a:pt x="1338450" y="549086"/>
                  </a:lnTo>
                  <a:lnTo>
                    <a:pt x="1385730" y="821882"/>
                  </a:lnTo>
                  <a:lnTo>
                    <a:pt x="1314320" y="836639"/>
                  </a:lnTo>
                  <a:lnTo>
                    <a:pt x="600004" y="629960"/>
                  </a:lnTo>
                  <a:lnTo>
                    <a:pt x="157165" y="654554"/>
                  </a:lnTo>
                  <a:lnTo>
                    <a:pt x="33316" y="787470"/>
                  </a:lnTo>
                  <a:lnTo>
                    <a:pt x="219080" y="851417"/>
                  </a:lnTo>
                  <a:lnTo>
                    <a:pt x="400003" y="841579"/>
                  </a:lnTo>
                  <a:lnTo>
                    <a:pt x="852420" y="964615"/>
                  </a:lnTo>
                  <a:close/>
                </a:path>
              </a:pathLst>
            </a:custGeom>
            <a:ln w="38100">
              <a:solidFill>
                <a:srgbClr val="C179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85579" y="2266797"/>
              <a:ext cx="2814955" cy="640080"/>
            </a:xfrm>
            <a:custGeom>
              <a:avLst/>
              <a:gdLst/>
              <a:ahLst/>
              <a:cxnLst/>
              <a:rect l="l" t="t" r="r" b="b"/>
              <a:pathLst>
                <a:path w="2814954" h="640080">
                  <a:moveTo>
                    <a:pt x="0" y="0"/>
                  </a:moveTo>
                  <a:lnTo>
                    <a:pt x="0" y="639787"/>
                  </a:lnTo>
                  <a:lnTo>
                    <a:pt x="619061" y="561047"/>
                  </a:lnTo>
                  <a:lnTo>
                    <a:pt x="904786" y="442925"/>
                  </a:lnTo>
                  <a:lnTo>
                    <a:pt x="1161948" y="497077"/>
                  </a:lnTo>
                  <a:lnTo>
                    <a:pt x="2238159" y="182105"/>
                  </a:lnTo>
                  <a:lnTo>
                    <a:pt x="2614371" y="137807"/>
                  </a:lnTo>
                  <a:lnTo>
                    <a:pt x="2814370" y="98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8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085579" y="2266797"/>
              <a:ext cx="2814955" cy="640080"/>
            </a:xfrm>
            <a:custGeom>
              <a:avLst/>
              <a:gdLst/>
              <a:ahLst/>
              <a:cxnLst/>
              <a:rect l="l" t="t" r="r" b="b"/>
              <a:pathLst>
                <a:path w="2814954" h="640080">
                  <a:moveTo>
                    <a:pt x="0" y="639797"/>
                  </a:moveTo>
                  <a:lnTo>
                    <a:pt x="0" y="0"/>
                  </a:lnTo>
                  <a:lnTo>
                    <a:pt x="2814381" y="9837"/>
                  </a:lnTo>
                  <a:lnTo>
                    <a:pt x="2614371" y="137814"/>
                  </a:lnTo>
                  <a:lnTo>
                    <a:pt x="2238171" y="182105"/>
                  </a:lnTo>
                  <a:lnTo>
                    <a:pt x="1161950" y="497085"/>
                  </a:lnTo>
                  <a:lnTo>
                    <a:pt x="904795" y="442935"/>
                  </a:lnTo>
                  <a:lnTo>
                    <a:pt x="619062" y="561052"/>
                  </a:lnTo>
                  <a:lnTo>
                    <a:pt x="0" y="639797"/>
                  </a:lnTo>
                  <a:close/>
                </a:path>
              </a:pathLst>
            </a:custGeom>
            <a:ln w="28575">
              <a:solidFill>
                <a:srgbClr val="4985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/>
          <p:nvPr/>
        </p:nvSpPr>
        <p:spPr>
          <a:xfrm>
            <a:off x="0" y="1302588"/>
            <a:ext cx="2990850" cy="4920615"/>
          </a:xfrm>
          <a:custGeom>
            <a:avLst/>
            <a:gdLst/>
            <a:ahLst/>
            <a:cxnLst/>
            <a:rect l="l" t="t" r="r" b="b"/>
            <a:pathLst>
              <a:path w="2990850" h="4920615">
                <a:moveTo>
                  <a:pt x="2990596" y="0"/>
                </a:moveTo>
                <a:lnTo>
                  <a:pt x="0" y="0"/>
                </a:lnTo>
                <a:lnTo>
                  <a:pt x="0" y="4920465"/>
                </a:lnTo>
                <a:lnTo>
                  <a:pt x="2990596" y="4920465"/>
                </a:lnTo>
                <a:lnTo>
                  <a:pt x="2990596" y="0"/>
                </a:lnTo>
                <a:close/>
              </a:path>
            </a:pathLst>
          </a:custGeom>
          <a:solidFill>
            <a:srgbClr val="FFFFFF">
              <a:alpha val="748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62979" y="1216253"/>
            <a:ext cx="6017260" cy="4089400"/>
          </a:xfrm>
          <a:custGeom>
            <a:avLst/>
            <a:gdLst/>
            <a:ahLst/>
            <a:cxnLst/>
            <a:rect l="l" t="t" r="r" b="b"/>
            <a:pathLst>
              <a:path w="6017259" h="4089400">
                <a:moveTo>
                  <a:pt x="6017133" y="0"/>
                </a:moveTo>
                <a:lnTo>
                  <a:pt x="0" y="0"/>
                </a:lnTo>
                <a:lnTo>
                  <a:pt x="0" y="4088955"/>
                </a:lnTo>
                <a:lnTo>
                  <a:pt x="6017133" y="4088955"/>
                </a:lnTo>
                <a:lnTo>
                  <a:pt x="6017133" y="0"/>
                </a:lnTo>
                <a:close/>
              </a:path>
            </a:pathLst>
          </a:custGeom>
          <a:solidFill>
            <a:srgbClr val="FFFFFF">
              <a:alpha val="748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35</a:t>
            </a:r>
          </a:p>
        </p:txBody>
      </p:sp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00"/>
              </a:spcBef>
            </a:pPr>
            <a:r>
              <a:rPr sz="4000" spc="-30" dirty="0"/>
              <a:t>Transposed</a:t>
            </a:r>
            <a:r>
              <a:rPr sz="4000" spc="-90" dirty="0"/>
              <a:t> </a:t>
            </a:r>
            <a:r>
              <a:rPr sz="4000" spc="-10" dirty="0"/>
              <a:t>Convolution:</a:t>
            </a:r>
            <a:r>
              <a:rPr sz="4000" spc="-85" dirty="0"/>
              <a:t> </a:t>
            </a:r>
            <a:r>
              <a:rPr sz="4000" dirty="0"/>
              <a:t>1D</a:t>
            </a:r>
            <a:r>
              <a:rPr sz="4000" spc="-85" dirty="0"/>
              <a:t> </a:t>
            </a:r>
            <a:r>
              <a:rPr sz="4000" spc="-10" dirty="0"/>
              <a:t>example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35395" y="3238855"/>
            <a:ext cx="685800" cy="685800"/>
          </a:xfrm>
          <a:prstGeom prst="rect">
            <a:avLst/>
          </a:prstGeom>
          <a:solidFill>
            <a:srgbClr val="FF0000">
              <a:alpha val="25099"/>
            </a:srgbClr>
          </a:solidFill>
          <a:ln w="12700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3600" spc="-50" dirty="0">
                <a:latin typeface="Calibri"/>
                <a:cs typeface="Calibri"/>
              </a:rPr>
              <a:t>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5395" y="3924655"/>
            <a:ext cx="685800" cy="685800"/>
          </a:xfrm>
          <a:prstGeom prst="rect">
            <a:avLst/>
          </a:prstGeom>
          <a:solidFill>
            <a:srgbClr val="4470C4">
              <a:alpha val="25099"/>
            </a:srgbClr>
          </a:solidFill>
          <a:ln w="12700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222885">
              <a:lnSpc>
                <a:spcPct val="100000"/>
              </a:lnSpc>
              <a:spcBef>
                <a:spcPts val="345"/>
              </a:spcBef>
            </a:pPr>
            <a:r>
              <a:rPr sz="3600" spc="-50" dirty="0">
                <a:latin typeface="Calibri"/>
                <a:cs typeface="Calibri"/>
              </a:rPr>
              <a:t>b</a:t>
            </a:r>
            <a:endParaRPr sz="36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386429" y="2889605"/>
          <a:ext cx="685800" cy="2057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3600" spc="-50" dirty="0">
                          <a:latin typeface="Calibri"/>
                          <a:cs typeface="Calibri"/>
                        </a:rPr>
                        <a:t>x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3600" spc="-50" dirty="0">
                          <a:latin typeface="Calibri"/>
                          <a:cs typeface="Calibri"/>
                        </a:rPr>
                        <a:t>y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3600" spc="-50" dirty="0">
                          <a:latin typeface="Calibri"/>
                          <a:cs typeface="Calibri"/>
                        </a:rPr>
                        <a:t>z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351701" y="2203805"/>
          <a:ext cx="1407794" cy="3423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3600" spc="-25" dirty="0">
                          <a:latin typeface="Calibri"/>
                          <a:cs typeface="Calibri"/>
                        </a:rPr>
                        <a:t>ax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53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3600" spc="-25" dirty="0">
                          <a:latin typeface="Calibri"/>
                          <a:cs typeface="Calibri"/>
                        </a:rPr>
                        <a:t>ay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90">
                <a:tc rowSpan="2">
                  <a:txBody>
                    <a:bodyPr/>
                    <a:lstStyle/>
                    <a:p>
                      <a:pPr marL="149225">
                        <a:lnSpc>
                          <a:spcPts val="4255"/>
                        </a:lnSpc>
                        <a:spcBef>
                          <a:spcPts val="335"/>
                        </a:spcBef>
                      </a:pPr>
                      <a:r>
                        <a:rPr sz="3600" spc="-25" dirty="0">
                          <a:latin typeface="Calibri"/>
                          <a:cs typeface="Calibri"/>
                        </a:rPr>
                        <a:t>az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2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2545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025"/>
                        </a:lnSpc>
                      </a:pPr>
                      <a:r>
                        <a:rPr sz="3600" spc="-50" dirty="0">
                          <a:latin typeface="Calibri"/>
                          <a:cs typeface="Calibri"/>
                        </a:rPr>
                        <a:t>+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0000FF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37465">
                        <a:lnSpc>
                          <a:spcPts val="4085"/>
                        </a:lnSpc>
                      </a:pPr>
                      <a:r>
                        <a:rPr sz="3600" spc="-25" dirty="0">
                          <a:latin typeface="Calibri"/>
                          <a:cs typeface="Calibri"/>
                        </a:rPr>
                        <a:t>bx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38100">
                      <a:solidFill>
                        <a:srgbClr val="0000FF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170">
                <a:tc gridSpan="2">
                  <a:txBody>
                    <a:bodyPr/>
                    <a:lstStyle/>
                    <a:p>
                      <a:pPr marR="39370"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FF"/>
                      </a:solidFill>
                      <a:prstDash val="soli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38100">
                      <a:solidFill>
                        <a:srgbClr val="0000FF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530">
                <a:tc gridSpan="2">
                  <a:txBody>
                    <a:bodyPr/>
                    <a:lstStyle/>
                    <a:p>
                      <a:pPr marR="39370"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3600" spc="-25" dirty="0">
                          <a:latin typeface="Calibri"/>
                          <a:cs typeface="Calibri"/>
                        </a:rPr>
                        <a:t>by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381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3260">
                <a:tc gridSpan="2">
                  <a:txBody>
                    <a:bodyPr/>
                    <a:lstStyle/>
                    <a:p>
                      <a:pPr marR="39370"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3600" spc="-25" dirty="0">
                          <a:latin typeface="Calibri"/>
                          <a:cs typeface="Calibri"/>
                        </a:rPr>
                        <a:t>bz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381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1243169" y="2894222"/>
            <a:ext cx="2127885" cy="2070735"/>
            <a:chOff x="1243169" y="2894222"/>
            <a:chExt cx="2127885" cy="2070735"/>
          </a:xfrm>
        </p:grpSpPr>
        <p:sp>
          <p:nvSpPr>
            <p:cNvPr id="8" name="object 8"/>
            <p:cNvSpPr/>
            <p:nvPr/>
          </p:nvSpPr>
          <p:spPr>
            <a:xfrm>
              <a:off x="1257457" y="2908509"/>
              <a:ext cx="2099310" cy="327660"/>
            </a:xfrm>
            <a:custGeom>
              <a:avLst/>
              <a:gdLst/>
              <a:ahLst/>
              <a:cxnLst/>
              <a:rect l="l" t="t" r="r" b="b"/>
              <a:pathLst>
                <a:path w="2099310" h="327660">
                  <a:moveTo>
                    <a:pt x="0" y="327247"/>
                  </a:moveTo>
                  <a:lnTo>
                    <a:pt x="2098721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04112" y="3959428"/>
              <a:ext cx="2004695" cy="821690"/>
            </a:xfrm>
            <a:custGeom>
              <a:avLst/>
              <a:gdLst/>
              <a:ahLst/>
              <a:cxnLst/>
              <a:rect l="l" t="t" r="r" b="b"/>
              <a:pathLst>
                <a:path w="2004695" h="821689">
                  <a:moveTo>
                    <a:pt x="0" y="0"/>
                  </a:moveTo>
                  <a:lnTo>
                    <a:pt x="2004541" y="821087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83017" y="4610455"/>
              <a:ext cx="1985645" cy="340360"/>
            </a:xfrm>
            <a:custGeom>
              <a:avLst/>
              <a:gdLst/>
              <a:ahLst/>
              <a:cxnLst/>
              <a:rect l="l" t="t" r="r" b="b"/>
              <a:pathLst>
                <a:path w="1985645" h="340360">
                  <a:moveTo>
                    <a:pt x="0" y="0"/>
                  </a:moveTo>
                  <a:lnTo>
                    <a:pt x="1985611" y="340135"/>
                  </a:ln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83017" y="3072132"/>
              <a:ext cx="2025650" cy="815975"/>
            </a:xfrm>
            <a:custGeom>
              <a:avLst/>
              <a:gdLst/>
              <a:ahLst/>
              <a:cxnLst/>
              <a:rect l="l" t="t" r="r" b="b"/>
              <a:pathLst>
                <a:path w="2025650" h="815975">
                  <a:moveTo>
                    <a:pt x="0" y="815921"/>
                  </a:moveTo>
                  <a:lnTo>
                    <a:pt x="2025641" y="0"/>
                  </a:ln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109415" y="2243795"/>
            <a:ext cx="2152015" cy="1386205"/>
            <a:chOff x="4109415" y="2243795"/>
            <a:chExt cx="2152015" cy="1386205"/>
          </a:xfrm>
        </p:grpSpPr>
        <p:sp>
          <p:nvSpPr>
            <p:cNvPr id="13" name="object 13"/>
            <p:cNvSpPr/>
            <p:nvPr/>
          </p:nvSpPr>
          <p:spPr>
            <a:xfrm>
              <a:off x="4188942" y="2258083"/>
              <a:ext cx="2058670" cy="681990"/>
            </a:xfrm>
            <a:custGeom>
              <a:avLst/>
              <a:gdLst/>
              <a:ahLst/>
              <a:cxnLst/>
              <a:rect l="l" t="t" r="r" b="b"/>
              <a:pathLst>
                <a:path w="2058670" h="681989">
                  <a:moveTo>
                    <a:pt x="0" y="681941"/>
                  </a:moveTo>
                  <a:lnTo>
                    <a:pt x="2058181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23702" y="3001606"/>
              <a:ext cx="2123440" cy="614045"/>
            </a:xfrm>
            <a:custGeom>
              <a:avLst/>
              <a:gdLst/>
              <a:ahLst/>
              <a:cxnLst/>
              <a:rect l="l" t="t" r="r" b="b"/>
              <a:pathLst>
                <a:path w="2123440" h="614045">
                  <a:moveTo>
                    <a:pt x="0" y="0"/>
                  </a:moveTo>
                  <a:lnTo>
                    <a:pt x="2123421" y="613757"/>
                  </a:ln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156646" y="4163086"/>
            <a:ext cx="2153920" cy="1436370"/>
            <a:chOff x="4156646" y="4163086"/>
            <a:chExt cx="2153920" cy="1436370"/>
          </a:xfrm>
        </p:grpSpPr>
        <p:sp>
          <p:nvSpPr>
            <p:cNvPr id="16" name="object 16"/>
            <p:cNvSpPr/>
            <p:nvPr/>
          </p:nvSpPr>
          <p:spPr>
            <a:xfrm>
              <a:off x="4170934" y="4177373"/>
              <a:ext cx="2125345" cy="773430"/>
            </a:xfrm>
            <a:custGeom>
              <a:avLst/>
              <a:gdLst/>
              <a:ahLst/>
              <a:cxnLst/>
              <a:rect l="l" t="t" r="r" b="b"/>
              <a:pathLst>
                <a:path w="2125345" h="773429">
                  <a:moveTo>
                    <a:pt x="0" y="773213"/>
                  </a:moveTo>
                  <a:lnTo>
                    <a:pt x="2124821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88942" y="4977092"/>
              <a:ext cx="2058670" cy="608330"/>
            </a:xfrm>
            <a:custGeom>
              <a:avLst/>
              <a:gdLst/>
              <a:ahLst/>
              <a:cxnLst/>
              <a:rect l="l" t="t" r="r" b="b"/>
              <a:pathLst>
                <a:path w="2058670" h="608329">
                  <a:moveTo>
                    <a:pt x="0" y="0"/>
                  </a:moveTo>
                  <a:lnTo>
                    <a:pt x="2058181" y="608047"/>
                  </a:ln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69058" y="1392428"/>
            <a:ext cx="75482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70225" algn="l"/>
                <a:tab pos="6169025" algn="l"/>
              </a:tabLst>
            </a:pPr>
            <a:r>
              <a:rPr sz="3600" b="1" spc="-10" dirty="0">
                <a:latin typeface="Calibri"/>
                <a:cs typeface="Calibri"/>
              </a:rPr>
              <a:t>Input</a:t>
            </a:r>
            <a:r>
              <a:rPr sz="3600" b="1" dirty="0">
                <a:latin typeface="Calibri"/>
                <a:cs typeface="Calibri"/>
              </a:rPr>
              <a:t>	</a:t>
            </a:r>
            <a:r>
              <a:rPr sz="3600" b="1" spc="-10" dirty="0">
                <a:latin typeface="Calibri"/>
                <a:cs typeface="Calibri"/>
              </a:rPr>
              <a:t>Filter</a:t>
            </a:r>
            <a:r>
              <a:rPr sz="3600" b="1" dirty="0">
                <a:latin typeface="Calibri"/>
                <a:cs typeface="Calibri"/>
              </a:rPr>
              <a:t>	</a:t>
            </a:r>
            <a:r>
              <a:rPr sz="3600" b="1" spc="-10" dirty="0">
                <a:latin typeface="Calibri"/>
                <a:cs typeface="Calibri"/>
              </a:rPr>
              <a:t>Output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62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19" name="object 19"/>
          <p:cNvSpPr txBox="1"/>
          <p:nvPr/>
        </p:nvSpPr>
        <p:spPr>
          <a:xfrm>
            <a:off x="8172957" y="1716531"/>
            <a:ext cx="31934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This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many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names: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72957" y="2566922"/>
            <a:ext cx="3683635" cy="3448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2565" indent="-189865">
              <a:lnSpc>
                <a:spcPct val="100000"/>
              </a:lnSpc>
              <a:spcBef>
                <a:spcPts val="100"/>
              </a:spcBef>
              <a:buChar char="-"/>
              <a:tabLst>
                <a:tab pos="202565" algn="l"/>
              </a:tabLst>
            </a:pPr>
            <a:r>
              <a:rPr sz="2800" spc="-10" dirty="0">
                <a:latin typeface="Calibri"/>
                <a:cs typeface="Calibri"/>
              </a:rPr>
              <a:t>Deconvolution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(bad)!</a:t>
            </a:r>
            <a:endParaRPr sz="2800">
              <a:latin typeface="Calibri"/>
              <a:cs typeface="Calibri"/>
            </a:endParaRPr>
          </a:p>
          <a:p>
            <a:pPr marL="202565" indent="-189865">
              <a:lnSpc>
                <a:spcPct val="100000"/>
              </a:lnSpc>
              <a:spcBef>
                <a:spcPts val="45"/>
              </a:spcBef>
              <a:buChar char="-"/>
              <a:tabLst>
                <a:tab pos="202565" algn="l"/>
              </a:tabLst>
            </a:pPr>
            <a:r>
              <a:rPr sz="2800" spc="-10" dirty="0">
                <a:latin typeface="Calibri"/>
                <a:cs typeface="Calibri"/>
              </a:rPr>
              <a:t>Upconvolution</a:t>
            </a:r>
            <a:endParaRPr sz="2800">
              <a:latin typeface="Calibri"/>
              <a:cs typeface="Calibri"/>
            </a:endParaRPr>
          </a:p>
          <a:p>
            <a:pPr marL="12700" marR="713740" indent="189865">
              <a:lnSpc>
                <a:spcPts val="3310"/>
              </a:lnSpc>
              <a:spcBef>
                <a:spcPts val="180"/>
              </a:spcBef>
              <a:buChar char="-"/>
              <a:tabLst>
                <a:tab pos="202565" algn="l"/>
              </a:tabLst>
            </a:pPr>
            <a:r>
              <a:rPr sz="2800" dirty="0">
                <a:latin typeface="Calibri"/>
                <a:cs typeface="Calibri"/>
              </a:rPr>
              <a:t>Fractionally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strided convolution</a:t>
            </a:r>
            <a:endParaRPr sz="2800">
              <a:latin typeface="Calibri"/>
              <a:cs typeface="Calibri"/>
            </a:endParaRPr>
          </a:p>
          <a:p>
            <a:pPr marL="12700" marR="978535" indent="189865">
              <a:lnSpc>
                <a:spcPts val="3310"/>
              </a:lnSpc>
              <a:spcBef>
                <a:spcPts val="75"/>
              </a:spcBef>
              <a:buChar char="-"/>
              <a:tabLst>
                <a:tab pos="202565" algn="l"/>
              </a:tabLst>
            </a:pPr>
            <a:r>
              <a:rPr sz="2800" dirty="0">
                <a:latin typeface="Calibri"/>
                <a:cs typeface="Calibri"/>
              </a:rPr>
              <a:t>Backward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strided convolution</a:t>
            </a:r>
            <a:endParaRPr sz="2800">
              <a:latin typeface="Calibri"/>
              <a:cs typeface="Calibri"/>
            </a:endParaRPr>
          </a:p>
          <a:p>
            <a:pPr marL="201930" marR="5080" indent="-189865">
              <a:lnSpc>
                <a:spcPts val="3379"/>
              </a:lnSpc>
              <a:spcBef>
                <a:spcPts val="30"/>
              </a:spcBef>
              <a:buChar char="-"/>
              <a:tabLst>
                <a:tab pos="255270" algn="l"/>
              </a:tabLst>
            </a:pPr>
            <a:r>
              <a:rPr sz="28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Transposed</a:t>
            </a:r>
            <a:r>
              <a:rPr sz="2800" u="heavy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Convolution</a:t>
            </a:r>
            <a:r>
              <a:rPr sz="2800" spc="-10" dirty="0">
                <a:latin typeface="Calibri"/>
                <a:cs typeface="Calibri"/>
              </a:rPr>
              <a:t> 	</a:t>
            </a:r>
            <a:r>
              <a:rPr sz="2800" dirty="0">
                <a:latin typeface="Calibri"/>
                <a:cs typeface="Calibri"/>
              </a:rPr>
              <a:t>(best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name)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Semantic</a:t>
            </a:r>
            <a:r>
              <a:rPr sz="4000" spc="-105" dirty="0"/>
              <a:t> </a:t>
            </a:r>
            <a:r>
              <a:rPr sz="4000" spc="-10" dirty="0"/>
              <a:t>Segmentation:</a:t>
            </a:r>
            <a:r>
              <a:rPr sz="4000" spc="-100" dirty="0"/>
              <a:t> </a:t>
            </a:r>
            <a:r>
              <a:rPr sz="4000" dirty="0"/>
              <a:t>Fully</a:t>
            </a:r>
            <a:r>
              <a:rPr sz="4000" spc="-105" dirty="0"/>
              <a:t> </a:t>
            </a:r>
            <a:r>
              <a:rPr sz="4000" spc="-10" dirty="0"/>
              <a:t>Convolutional</a:t>
            </a:r>
            <a:r>
              <a:rPr sz="4000" spc="-95" dirty="0"/>
              <a:t> </a:t>
            </a:r>
            <a:r>
              <a:rPr sz="4000" spc="-10" dirty="0"/>
              <a:t>Network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3202533" y="2481656"/>
            <a:ext cx="5303520" cy="2043430"/>
            <a:chOff x="3202533" y="2481656"/>
            <a:chExt cx="5303520" cy="2043430"/>
          </a:xfrm>
        </p:grpSpPr>
        <p:sp>
          <p:nvSpPr>
            <p:cNvPr id="4" name="object 4"/>
            <p:cNvSpPr/>
            <p:nvPr/>
          </p:nvSpPr>
          <p:spPr>
            <a:xfrm>
              <a:off x="3207296" y="2895676"/>
              <a:ext cx="110489" cy="1624330"/>
            </a:xfrm>
            <a:custGeom>
              <a:avLst/>
              <a:gdLst/>
              <a:ahLst/>
              <a:cxnLst/>
              <a:rect l="l" t="t" r="r" b="b"/>
              <a:pathLst>
                <a:path w="110489" h="1624329">
                  <a:moveTo>
                    <a:pt x="110210" y="0"/>
                  </a:moveTo>
                  <a:lnTo>
                    <a:pt x="0" y="0"/>
                  </a:lnTo>
                  <a:lnTo>
                    <a:pt x="0" y="1624215"/>
                  </a:lnTo>
                  <a:lnTo>
                    <a:pt x="110210" y="1624215"/>
                  </a:lnTo>
                  <a:lnTo>
                    <a:pt x="110210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17506" y="2486418"/>
              <a:ext cx="409575" cy="2033905"/>
            </a:xfrm>
            <a:custGeom>
              <a:avLst/>
              <a:gdLst/>
              <a:ahLst/>
              <a:cxnLst/>
              <a:rect l="l" t="t" r="r" b="b"/>
              <a:pathLst>
                <a:path w="409575" h="2033904">
                  <a:moveTo>
                    <a:pt x="409257" y="0"/>
                  </a:moveTo>
                  <a:lnTo>
                    <a:pt x="0" y="409257"/>
                  </a:lnTo>
                  <a:lnTo>
                    <a:pt x="0" y="2033473"/>
                  </a:lnTo>
                  <a:lnTo>
                    <a:pt x="409257" y="1624202"/>
                  </a:lnTo>
                  <a:lnTo>
                    <a:pt x="409257" y="0"/>
                  </a:lnTo>
                  <a:close/>
                </a:path>
              </a:pathLst>
            </a:custGeom>
            <a:solidFill>
              <a:srgbClr val="B9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07296" y="2486418"/>
              <a:ext cx="520065" cy="409575"/>
            </a:xfrm>
            <a:custGeom>
              <a:avLst/>
              <a:gdLst/>
              <a:ahLst/>
              <a:cxnLst/>
              <a:rect l="l" t="t" r="r" b="b"/>
              <a:pathLst>
                <a:path w="520064" h="409575">
                  <a:moveTo>
                    <a:pt x="519468" y="0"/>
                  </a:moveTo>
                  <a:lnTo>
                    <a:pt x="409257" y="0"/>
                  </a:lnTo>
                  <a:lnTo>
                    <a:pt x="0" y="409257"/>
                  </a:lnTo>
                  <a:lnTo>
                    <a:pt x="110210" y="409257"/>
                  </a:lnTo>
                  <a:lnTo>
                    <a:pt x="519468" y="0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07296" y="2486418"/>
              <a:ext cx="520065" cy="2033905"/>
            </a:xfrm>
            <a:custGeom>
              <a:avLst/>
              <a:gdLst/>
              <a:ahLst/>
              <a:cxnLst/>
              <a:rect l="l" t="t" r="r" b="b"/>
              <a:pathLst>
                <a:path w="520064" h="2033904">
                  <a:moveTo>
                    <a:pt x="0" y="409260"/>
                  </a:moveTo>
                  <a:lnTo>
                    <a:pt x="409261" y="0"/>
                  </a:lnTo>
                  <a:lnTo>
                    <a:pt x="519465" y="0"/>
                  </a:lnTo>
                  <a:lnTo>
                    <a:pt x="519465" y="1624210"/>
                  </a:lnTo>
                  <a:lnTo>
                    <a:pt x="110204" y="2033471"/>
                  </a:lnTo>
                  <a:lnTo>
                    <a:pt x="0" y="2033471"/>
                  </a:lnTo>
                  <a:lnTo>
                    <a:pt x="0" y="409260"/>
                  </a:lnTo>
                  <a:close/>
                </a:path>
                <a:path w="520064" h="2033904">
                  <a:moveTo>
                    <a:pt x="0" y="409260"/>
                  </a:moveTo>
                  <a:lnTo>
                    <a:pt x="110204" y="409260"/>
                  </a:lnTo>
                  <a:lnTo>
                    <a:pt x="519465" y="0"/>
                  </a:lnTo>
                </a:path>
                <a:path w="520064" h="2033904">
                  <a:moveTo>
                    <a:pt x="110204" y="409260"/>
                  </a:moveTo>
                  <a:lnTo>
                    <a:pt x="110204" y="2033471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10445" y="2895676"/>
              <a:ext cx="110489" cy="1624330"/>
            </a:xfrm>
            <a:custGeom>
              <a:avLst/>
              <a:gdLst/>
              <a:ahLst/>
              <a:cxnLst/>
              <a:rect l="l" t="t" r="r" b="b"/>
              <a:pathLst>
                <a:path w="110489" h="1624329">
                  <a:moveTo>
                    <a:pt x="110197" y="0"/>
                  </a:moveTo>
                  <a:lnTo>
                    <a:pt x="0" y="0"/>
                  </a:lnTo>
                  <a:lnTo>
                    <a:pt x="0" y="1624215"/>
                  </a:lnTo>
                  <a:lnTo>
                    <a:pt x="110197" y="1624215"/>
                  </a:lnTo>
                  <a:lnTo>
                    <a:pt x="110197" y="0"/>
                  </a:lnTo>
                  <a:close/>
                </a:path>
              </a:pathLst>
            </a:custGeom>
            <a:solidFill>
              <a:srgbClr val="F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20643" y="2486418"/>
              <a:ext cx="409575" cy="2033905"/>
            </a:xfrm>
            <a:custGeom>
              <a:avLst/>
              <a:gdLst/>
              <a:ahLst/>
              <a:cxnLst/>
              <a:rect l="l" t="t" r="r" b="b"/>
              <a:pathLst>
                <a:path w="409575" h="2033904">
                  <a:moveTo>
                    <a:pt x="409270" y="0"/>
                  </a:moveTo>
                  <a:lnTo>
                    <a:pt x="0" y="409257"/>
                  </a:lnTo>
                  <a:lnTo>
                    <a:pt x="0" y="2033473"/>
                  </a:lnTo>
                  <a:lnTo>
                    <a:pt x="409270" y="1624202"/>
                  </a:lnTo>
                  <a:lnTo>
                    <a:pt x="409270" y="0"/>
                  </a:lnTo>
                  <a:close/>
                </a:path>
              </a:pathLst>
            </a:custGeom>
            <a:solidFill>
              <a:srgbClr val="C4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10445" y="2486418"/>
              <a:ext cx="520065" cy="409575"/>
            </a:xfrm>
            <a:custGeom>
              <a:avLst/>
              <a:gdLst/>
              <a:ahLst/>
              <a:cxnLst/>
              <a:rect l="l" t="t" r="r" b="b"/>
              <a:pathLst>
                <a:path w="520064" h="409575">
                  <a:moveTo>
                    <a:pt x="519468" y="0"/>
                  </a:moveTo>
                  <a:lnTo>
                    <a:pt x="409257" y="0"/>
                  </a:lnTo>
                  <a:lnTo>
                    <a:pt x="0" y="409257"/>
                  </a:lnTo>
                  <a:lnTo>
                    <a:pt x="110197" y="409257"/>
                  </a:lnTo>
                  <a:lnTo>
                    <a:pt x="519468" y="0"/>
                  </a:lnTo>
                  <a:close/>
                </a:path>
              </a:pathLst>
            </a:custGeom>
            <a:solidFill>
              <a:srgbClr val="F6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10445" y="2486418"/>
              <a:ext cx="520065" cy="2033905"/>
            </a:xfrm>
            <a:custGeom>
              <a:avLst/>
              <a:gdLst/>
              <a:ahLst/>
              <a:cxnLst/>
              <a:rect l="l" t="t" r="r" b="b"/>
              <a:pathLst>
                <a:path w="520064" h="2033904">
                  <a:moveTo>
                    <a:pt x="0" y="409260"/>
                  </a:moveTo>
                  <a:lnTo>
                    <a:pt x="409261" y="0"/>
                  </a:lnTo>
                  <a:lnTo>
                    <a:pt x="519465" y="0"/>
                  </a:lnTo>
                  <a:lnTo>
                    <a:pt x="519465" y="1624210"/>
                  </a:lnTo>
                  <a:lnTo>
                    <a:pt x="110204" y="2033471"/>
                  </a:lnTo>
                  <a:lnTo>
                    <a:pt x="0" y="2033471"/>
                  </a:lnTo>
                  <a:lnTo>
                    <a:pt x="0" y="409260"/>
                  </a:lnTo>
                  <a:close/>
                </a:path>
                <a:path w="520064" h="2033904">
                  <a:moveTo>
                    <a:pt x="0" y="409260"/>
                  </a:moveTo>
                  <a:lnTo>
                    <a:pt x="110204" y="409260"/>
                  </a:lnTo>
                  <a:lnTo>
                    <a:pt x="519465" y="0"/>
                  </a:lnTo>
                </a:path>
                <a:path w="520064" h="2033904">
                  <a:moveTo>
                    <a:pt x="110204" y="409260"/>
                  </a:moveTo>
                  <a:lnTo>
                    <a:pt x="110204" y="2033471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73779" y="3297237"/>
              <a:ext cx="330835" cy="828675"/>
            </a:xfrm>
            <a:custGeom>
              <a:avLst/>
              <a:gdLst/>
              <a:ahLst/>
              <a:cxnLst/>
              <a:rect l="l" t="t" r="r" b="b"/>
              <a:pathLst>
                <a:path w="330835" h="828675">
                  <a:moveTo>
                    <a:pt x="330276" y="0"/>
                  </a:moveTo>
                  <a:lnTo>
                    <a:pt x="0" y="0"/>
                  </a:lnTo>
                  <a:lnTo>
                    <a:pt x="0" y="828548"/>
                  </a:lnTo>
                  <a:lnTo>
                    <a:pt x="330276" y="828548"/>
                  </a:lnTo>
                  <a:lnTo>
                    <a:pt x="330276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04055" y="2982887"/>
              <a:ext cx="314960" cy="1143000"/>
            </a:xfrm>
            <a:custGeom>
              <a:avLst/>
              <a:gdLst/>
              <a:ahLst/>
              <a:cxnLst/>
              <a:rect l="l" t="t" r="r" b="b"/>
              <a:pathLst>
                <a:path w="314960" h="1143000">
                  <a:moveTo>
                    <a:pt x="314350" y="0"/>
                  </a:moveTo>
                  <a:lnTo>
                    <a:pt x="0" y="314350"/>
                  </a:lnTo>
                  <a:lnTo>
                    <a:pt x="0" y="1142898"/>
                  </a:lnTo>
                  <a:lnTo>
                    <a:pt x="314350" y="828548"/>
                  </a:lnTo>
                  <a:lnTo>
                    <a:pt x="314350" y="0"/>
                  </a:lnTo>
                  <a:close/>
                </a:path>
              </a:pathLst>
            </a:custGeom>
            <a:solidFill>
              <a:srgbClr val="B9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73779" y="2982887"/>
              <a:ext cx="645160" cy="314960"/>
            </a:xfrm>
            <a:custGeom>
              <a:avLst/>
              <a:gdLst/>
              <a:ahLst/>
              <a:cxnLst/>
              <a:rect l="l" t="t" r="r" b="b"/>
              <a:pathLst>
                <a:path w="645160" h="314960">
                  <a:moveTo>
                    <a:pt x="644626" y="0"/>
                  </a:moveTo>
                  <a:lnTo>
                    <a:pt x="314350" y="0"/>
                  </a:lnTo>
                  <a:lnTo>
                    <a:pt x="0" y="314350"/>
                  </a:lnTo>
                  <a:lnTo>
                    <a:pt x="330276" y="314350"/>
                  </a:lnTo>
                  <a:lnTo>
                    <a:pt x="644626" y="0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73779" y="2982887"/>
              <a:ext cx="645160" cy="1143000"/>
            </a:xfrm>
            <a:custGeom>
              <a:avLst/>
              <a:gdLst/>
              <a:ahLst/>
              <a:cxnLst/>
              <a:rect l="l" t="t" r="r" b="b"/>
              <a:pathLst>
                <a:path w="645160" h="1143000">
                  <a:moveTo>
                    <a:pt x="0" y="314348"/>
                  </a:moveTo>
                  <a:lnTo>
                    <a:pt x="314349" y="0"/>
                  </a:lnTo>
                  <a:lnTo>
                    <a:pt x="644632" y="0"/>
                  </a:lnTo>
                  <a:lnTo>
                    <a:pt x="644632" y="828554"/>
                  </a:lnTo>
                  <a:lnTo>
                    <a:pt x="330284" y="1142900"/>
                  </a:lnTo>
                  <a:lnTo>
                    <a:pt x="0" y="1142900"/>
                  </a:lnTo>
                  <a:lnTo>
                    <a:pt x="0" y="314348"/>
                  </a:lnTo>
                  <a:close/>
                </a:path>
                <a:path w="645160" h="1143000">
                  <a:moveTo>
                    <a:pt x="0" y="314348"/>
                  </a:moveTo>
                  <a:lnTo>
                    <a:pt x="330284" y="314348"/>
                  </a:lnTo>
                  <a:lnTo>
                    <a:pt x="644632" y="0"/>
                  </a:lnTo>
                </a:path>
                <a:path w="645160" h="1143000">
                  <a:moveTo>
                    <a:pt x="330284" y="314348"/>
                  </a:moveTo>
                  <a:lnTo>
                    <a:pt x="330284" y="1142900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80065" y="3297237"/>
              <a:ext cx="330835" cy="828675"/>
            </a:xfrm>
            <a:custGeom>
              <a:avLst/>
              <a:gdLst/>
              <a:ahLst/>
              <a:cxnLst/>
              <a:rect l="l" t="t" r="r" b="b"/>
              <a:pathLst>
                <a:path w="330835" h="828675">
                  <a:moveTo>
                    <a:pt x="330288" y="0"/>
                  </a:moveTo>
                  <a:lnTo>
                    <a:pt x="0" y="0"/>
                  </a:lnTo>
                  <a:lnTo>
                    <a:pt x="0" y="828548"/>
                  </a:lnTo>
                  <a:lnTo>
                    <a:pt x="330288" y="828548"/>
                  </a:lnTo>
                  <a:lnTo>
                    <a:pt x="33028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10354" y="2982887"/>
              <a:ext cx="314960" cy="1143000"/>
            </a:xfrm>
            <a:custGeom>
              <a:avLst/>
              <a:gdLst/>
              <a:ahLst/>
              <a:cxnLst/>
              <a:rect l="l" t="t" r="r" b="b"/>
              <a:pathLst>
                <a:path w="314960" h="1143000">
                  <a:moveTo>
                    <a:pt x="314350" y="0"/>
                  </a:moveTo>
                  <a:lnTo>
                    <a:pt x="0" y="314350"/>
                  </a:lnTo>
                  <a:lnTo>
                    <a:pt x="0" y="1142898"/>
                  </a:lnTo>
                  <a:lnTo>
                    <a:pt x="314350" y="828548"/>
                  </a:lnTo>
                  <a:lnTo>
                    <a:pt x="314350" y="0"/>
                  </a:lnTo>
                  <a:close/>
                </a:path>
              </a:pathLst>
            </a:custGeom>
            <a:solidFill>
              <a:srgbClr val="B9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80065" y="2982887"/>
              <a:ext cx="645160" cy="314960"/>
            </a:xfrm>
            <a:custGeom>
              <a:avLst/>
              <a:gdLst/>
              <a:ahLst/>
              <a:cxnLst/>
              <a:rect l="l" t="t" r="r" b="b"/>
              <a:pathLst>
                <a:path w="645160" h="314960">
                  <a:moveTo>
                    <a:pt x="644639" y="0"/>
                  </a:moveTo>
                  <a:lnTo>
                    <a:pt x="314350" y="0"/>
                  </a:lnTo>
                  <a:lnTo>
                    <a:pt x="0" y="314350"/>
                  </a:lnTo>
                  <a:lnTo>
                    <a:pt x="330288" y="314350"/>
                  </a:lnTo>
                  <a:lnTo>
                    <a:pt x="644639" y="0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80065" y="2982887"/>
              <a:ext cx="645160" cy="1143000"/>
            </a:xfrm>
            <a:custGeom>
              <a:avLst/>
              <a:gdLst/>
              <a:ahLst/>
              <a:cxnLst/>
              <a:rect l="l" t="t" r="r" b="b"/>
              <a:pathLst>
                <a:path w="645160" h="1143000">
                  <a:moveTo>
                    <a:pt x="0" y="314348"/>
                  </a:moveTo>
                  <a:lnTo>
                    <a:pt x="314349" y="0"/>
                  </a:lnTo>
                  <a:lnTo>
                    <a:pt x="644632" y="0"/>
                  </a:lnTo>
                  <a:lnTo>
                    <a:pt x="644632" y="828554"/>
                  </a:lnTo>
                  <a:lnTo>
                    <a:pt x="330284" y="1142900"/>
                  </a:lnTo>
                  <a:lnTo>
                    <a:pt x="0" y="1142900"/>
                  </a:lnTo>
                  <a:lnTo>
                    <a:pt x="0" y="314348"/>
                  </a:lnTo>
                  <a:close/>
                </a:path>
                <a:path w="645160" h="1143000">
                  <a:moveTo>
                    <a:pt x="0" y="314348"/>
                  </a:moveTo>
                  <a:lnTo>
                    <a:pt x="330284" y="314348"/>
                  </a:lnTo>
                  <a:lnTo>
                    <a:pt x="644632" y="0"/>
                  </a:lnTo>
                </a:path>
                <a:path w="645160" h="1143000">
                  <a:moveTo>
                    <a:pt x="330284" y="314348"/>
                  </a:moveTo>
                  <a:lnTo>
                    <a:pt x="330284" y="1142900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86363" y="3297237"/>
              <a:ext cx="330835" cy="828675"/>
            </a:xfrm>
            <a:custGeom>
              <a:avLst/>
              <a:gdLst/>
              <a:ahLst/>
              <a:cxnLst/>
              <a:rect l="l" t="t" r="r" b="b"/>
              <a:pathLst>
                <a:path w="330835" h="828675">
                  <a:moveTo>
                    <a:pt x="330288" y="0"/>
                  </a:moveTo>
                  <a:lnTo>
                    <a:pt x="0" y="0"/>
                  </a:lnTo>
                  <a:lnTo>
                    <a:pt x="0" y="828548"/>
                  </a:lnTo>
                  <a:lnTo>
                    <a:pt x="330288" y="828548"/>
                  </a:lnTo>
                  <a:lnTo>
                    <a:pt x="330288" y="0"/>
                  </a:lnTo>
                  <a:close/>
                </a:path>
              </a:pathLst>
            </a:custGeom>
            <a:solidFill>
              <a:srgbClr val="F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16652" y="2982887"/>
              <a:ext cx="314960" cy="1143000"/>
            </a:xfrm>
            <a:custGeom>
              <a:avLst/>
              <a:gdLst/>
              <a:ahLst/>
              <a:cxnLst/>
              <a:rect l="l" t="t" r="r" b="b"/>
              <a:pathLst>
                <a:path w="314960" h="1143000">
                  <a:moveTo>
                    <a:pt x="314337" y="0"/>
                  </a:moveTo>
                  <a:lnTo>
                    <a:pt x="0" y="314350"/>
                  </a:lnTo>
                  <a:lnTo>
                    <a:pt x="0" y="1142898"/>
                  </a:lnTo>
                  <a:lnTo>
                    <a:pt x="314337" y="828548"/>
                  </a:lnTo>
                  <a:lnTo>
                    <a:pt x="314337" y="0"/>
                  </a:lnTo>
                  <a:close/>
                </a:path>
              </a:pathLst>
            </a:custGeom>
            <a:solidFill>
              <a:srgbClr val="C4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86363" y="2982887"/>
              <a:ext cx="645160" cy="314960"/>
            </a:xfrm>
            <a:custGeom>
              <a:avLst/>
              <a:gdLst/>
              <a:ahLst/>
              <a:cxnLst/>
              <a:rect l="l" t="t" r="r" b="b"/>
              <a:pathLst>
                <a:path w="645160" h="314960">
                  <a:moveTo>
                    <a:pt x="644626" y="0"/>
                  </a:moveTo>
                  <a:lnTo>
                    <a:pt x="314350" y="0"/>
                  </a:lnTo>
                  <a:lnTo>
                    <a:pt x="0" y="314350"/>
                  </a:lnTo>
                  <a:lnTo>
                    <a:pt x="330288" y="314350"/>
                  </a:lnTo>
                  <a:lnTo>
                    <a:pt x="644626" y="0"/>
                  </a:lnTo>
                  <a:close/>
                </a:path>
              </a:pathLst>
            </a:custGeom>
            <a:solidFill>
              <a:srgbClr val="F6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86363" y="2982887"/>
              <a:ext cx="645160" cy="1143000"/>
            </a:xfrm>
            <a:custGeom>
              <a:avLst/>
              <a:gdLst/>
              <a:ahLst/>
              <a:cxnLst/>
              <a:rect l="l" t="t" r="r" b="b"/>
              <a:pathLst>
                <a:path w="645160" h="1143000">
                  <a:moveTo>
                    <a:pt x="0" y="314348"/>
                  </a:moveTo>
                  <a:lnTo>
                    <a:pt x="314349" y="0"/>
                  </a:lnTo>
                  <a:lnTo>
                    <a:pt x="644632" y="0"/>
                  </a:lnTo>
                  <a:lnTo>
                    <a:pt x="644632" y="828554"/>
                  </a:lnTo>
                  <a:lnTo>
                    <a:pt x="330284" y="1142900"/>
                  </a:lnTo>
                  <a:lnTo>
                    <a:pt x="0" y="1142900"/>
                  </a:lnTo>
                  <a:lnTo>
                    <a:pt x="0" y="314348"/>
                  </a:lnTo>
                  <a:close/>
                </a:path>
                <a:path w="645160" h="1143000">
                  <a:moveTo>
                    <a:pt x="0" y="314348"/>
                  </a:moveTo>
                  <a:lnTo>
                    <a:pt x="330284" y="314348"/>
                  </a:lnTo>
                  <a:lnTo>
                    <a:pt x="644632" y="0"/>
                  </a:lnTo>
                </a:path>
                <a:path w="645160" h="1143000">
                  <a:moveTo>
                    <a:pt x="330284" y="314348"/>
                  </a:moveTo>
                  <a:lnTo>
                    <a:pt x="330284" y="1142900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874844" y="3458324"/>
              <a:ext cx="654685" cy="489584"/>
            </a:xfrm>
            <a:custGeom>
              <a:avLst/>
              <a:gdLst/>
              <a:ahLst/>
              <a:cxnLst/>
              <a:rect l="l" t="t" r="r" b="b"/>
              <a:pathLst>
                <a:path w="654685" h="489585">
                  <a:moveTo>
                    <a:pt x="654176" y="0"/>
                  </a:moveTo>
                  <a:lnTo>
                    <a:pt x="0" y="0"/>
                  </a:lnTo>
                  <a:lnTo>
                    <a:pt x="0" y="489013"/>
                  </a:lnTo>
                  <a:lnTo>
                    <a:pt x="654176" y="489013"/>
                  </a:lnTo>
                  <a:lnTo>
                    <a:pt x="654176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29021" y="3245523"/>
              <a:ext cx="213360" cy="702310"/>
            </a:xfrm>
            <a:custGeom>
              <a:avLst/>
              <a:gdLst/>
              <a:ahLst/>
              <a:cxnLst/>
              <a:rect l="l" t="t" r="r" b="b"/>
              <a:pathLst>
                <a:path w="213360" h="702310">
                  <a:moveTo>
                    <a:pt x="212801" y="0"/>
                  </a:moveTo>
                  <a:lnTo>
                    <a:pt x="0" y="212801"/>
                  </a:lnTo>
                  <a:lnTo>
                    <a:pt x="0" y="701814"/>
                  </a:lnTo>
                  <a:lnTo>
                    <a:pt x="212801" y="489013"/>
                  </a:lnTo>
                  <a:lnTo>
                    <a:pt x="212801" y="0"/>
                  </a:lnTo>
                  <a:close/>
                </a:path>
              </a:pathLst>
            </a:custGeom>
            <a:solidFill>
              <a:srgbClr val="B9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74844" y="3245523"/>
              <a:ext cx="867410" cy="213360"/>
            </a:xfrm>
            <a:custGeom>
              <a:avLst/>
              <a:gdLst/>
              <a:ahLst/>
              <a:cxnLst/>
              <a:rect l="l" t="t" r="r" b="b"/>
              <a:pathLst>
                <a:path w="867410" h="213360">
                  <a:moveTo>
                    <a:pt x="866978" y="0"/>
                  </a:moveTo>
                  <a:lnTo>
                    <a:pt x="212813" y="0"/>
                  </a:lnTo>
                  <a:lnTo>
                    <a:pt x="0" y="212801"/>
                  </a:lnTo>
                  <a:lnTo>
                    <a:pt x="654176" y="212801"/>
                  </a:lnTo>
                  <a:lnTo>
                    <a:pt x="866978" y="0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874844" y="3245523"/>
              <a:ext cx="867410" cy="702310"/>
            </a:xfrm>
            <a:custGeom>
              <a:avLst/>
              <a:gdLst/>
              <a:ahLst/>
              <a:cxnLst/>
              <a:rect l="l" t="t" r="r" b="b"/>
              <a:pathLst>
                <a:path w="867410" h="702310">
                  <a:moveTo>
                    <a:pt x="0" y="212805"/>
                  </a:moveTo>
                  <a:lnTo>
                    <a:pt x="212805" y="0"/>
                  </a:lnTo>
                  <a:lnTo>
                    <a:pt x="866974" y="0"/>
                  </a:lnTo>
                  <a:lnTo>
                    <a:pt x="866974" y="489012"/>
                  </a:lnTo>
                  <a:lnTo>
                    <a:pt x="654169" y="701817"/>
                  </a:lnTo>
                  <a:lnTo>
                    <a:pt x="0" y="701817"/>
                  </a:lnTo>
                  <a:lnTo>
                    <a:pt x="0" y="212805"/>
                  </a:lnTo>
                  <a:close/>
                </a:path>
                <a:path w="867410" h="702310">
                  <a:moveTo>
                    <a:pt x="0" y="212805"/>
                  </a:moveTo>
                  <a:lnTo>
                    <a:pt x="654169" y="212805"/>
                  </a:lnTo>
                  <a:lnTo>
                    <a:pt x="866974" y="0"/>
                  </a:lnTo>
                </a:path>
                <a:path w="867410" h="702310">
                  <a:moveTo>
                    <a:pt x="654169" y="212805"/>
                  </a:moveTo>
                  <a:lnTo>
                    <a:pt x="654169" y="701817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591098" y="3458324"/>
              <a:ext cx="654685" cy="489584"/>
            </a:xfrm>
            <a:custGeom>
              <a:avLst/>
              <a:gdLst/>
              <a:ahLst/>
              <a:cxnLst/>
              <a:rect l="l" t="t" r="r" b="b"/>
              <a:pathLst>
                <a:path w="654685" h="489585">
                  <a:moveTo>
                    <a:pt x="654164" y="0"/>
                  </a:moveTo>
                  <a:lnTo>
                    <a:pt x="0" y="0"/>
                  </a:lnTo>
                  <a:lnTo>
                    <a:pt x="0" y="489013"/>
                  </a:lnTo>
                  <a:lnTo>
                    <a:pt x="654164" y="489013"/>
                  </a:lnTo>
                  <a:lnTo>
                    <a:pt x="654164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45263" y="3245523"/>
              <a:ext cx="213360" cy="702310"/>
            </a:xfrm>
            <a:custGeom>
              <a:avLst/>
              <a:gdLst/>
              <a:ahLst/>
              <a:cxnLst/>
              <a:rect l="l" t="t" r="r" b="b"/>
              <a:pathLst>
                <a:path w="213360" h="702310">
                  <a:moveTo>
                    <a:pt x="212801" y="0"/>
                  </a:moveTo>
                  <a:lnTo>
                    <a:pt x="0" y="212801"/>
                  </a:lnTo>
                  <a:lnTo>
                    <a:pt x="0" y="701814"/>
                  </a:lnTo>
                  <a:lnTo>
                    <a:pt x="212801" y="489013"/>
                  </a:lnTo>
                  <a:lnTo>
                    <a:pt x="212801" y="0"/>
                  </a:lnTo>
                  <a:close/>
                </a:path>
              </a:pathLst>
            </a:custGeom>
            <a:solidFill>
              <a:srgbClr val="B9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91098" y="3245523"/>
              <a:ext cx="867410" cy="213360"/>
            </a:xfrm>
            <a:custGeom>
              <a:avLst/>
              <a:gdLst/>
              <a:ahLst/>
              <a:cxnLst/>
              <a:rect l="l" t="t" r="r" b="b"/>
              <a:pathLst>
                <a:path w="867410" h="213360">
                  <a:moveTo>
                    <a:pt x="866965" y="0"/>
                  </a:moveTo>
                  <a:lnTo>
                    <a:pt x="212801" y="0"/>
                  </a:lnTo>
                  <a:lnTo>
                    <a:pt x="0" y="212801"/>
                  </a:lnTo>
                  <a:lnTo>
                    <a:pt x="654164" y="212801"/>
                  </a:lnTo>
                  <a:lnTo>
                    <a:pt x="866965" y="0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591098" y="3245523"/>
              <a:ext cx="867410" cy="702310"/>
            </a:xfrm>
            <a:custGeom>
              <a:avLst/>
              <a:gdLst/>
              <a:ahLst/>
              <a:cxnLst/>
              <a:rect l="l" t="t" r="r" b="b"/>
              <a:pathLst>
                <a:path w="867410" h="702310">
                  <a:moveTo>
                    <a:pt x="0" y="212805"/>
                  </a:moveTo>
                  <a:lnTo>
                    <a:pt x="212805" y="0"/>
                  </a:lnTo>
                  <a:lnTo>
                    <a:pt x="866974" y="0"/>
                  </a:lnTo>
                  <a:lnTo>
                    <a:pt x="866974" y="489012"/>
                  </a:lnTo>
                  <a:lnTo>
                    <a:pt x="654169" y="701817"/>
                  </a:lnTo>
                  <a:lnTo>
                    <a:pt x="0" y="701817"/>
                  </a:lnTo>
                  <a:lnTo>
                    <a:pt x="0" y="212805"/>
                  </a:lnTo>
                  <a:close/>
                </a:path>
                <a:path w="867410" h="702310">
                  <a:moveTo>
                    <a:pt x="0" y="212805"/>
                  </a:moveTo>
                  <a:lnTo>
                    <a:pt x="654169" y="212805"/>
                  </a:lnTo>
                  <a:lnTo>
                    <a:pt x="866974" y="0"/>
                  </a:lnTo>
                </a:path>
                <a:path w="867410" h="702310">
                  <a:moveTo>
                    <a:pt x="654169" y="212805"/>
                  </a:moveTo>
                  <a:lnTo>
                    <a:pt x="654169" y="701817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416255" y="3297237"/>
              <a:ext cx="330835" cy="828675"/>
            </a:xfrm>
            <a:custGeom>
              <a:avLst/>
              <a:gdLst/>
              <a:ahLst/>
              <a:cxnLst/>
              <a:rect l="l" t="t" r="r" b="b"/>
              <a:pathLst>
                <a:path w="330834" h="828675">
                  <a:moveTo>
                    <a:pt x="330288" y="0"/>
                  </a:moveTo>
                  <a:lnTo>
                    <a:pt x="0" y="0"/>
                  </a:lnTo>
                  <a:lnTo>
                    <a:pt x="0" y="828548"/>
                  </a:lnTo>
                  <a:lnTo>
                    <a:pt x="330288" y="828548"/>
                  </a:lnTo>
                  <a:lnTo>
                    <a:pt x="330288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746544" y="2982887"/>
              <a:ext cx="314960" cy="1143000"/>
            </a:xfrm>
            <a:custGeom>
              <a:avLst/>
              <a:gdLst/>
              <a:ahLst/>
              <a:cxnLst/>
              <a:rect l="l" t="t" r="r" b="b"/>
              <a:pathLst>
                <a:path w="314959" h="1143000">
                  <a:moveTo>
                    <a:pt x="314350" y="0"/>
                  </a:moveTo>
                  <a:lnTo>
                    <a:pt x="0" y="314350"/>
                  </a:lnTo>
                  <a:lnTo>
                    <a:pt x="0" y="1142898"/>
                  </a:lnTo>
                  <a:lnTo>
                    <a:pt x="314350" y="828548"/>
                  </a:lnTo>
                  <a:lnTo>
                    <a:pt x="314350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416255" y="2982887"/>
              <a:ext cx="645160" cy="314960"/>
            </a:xfrm>
            <a:custGeom>
              <a:avLst/>
              <a:gdLst/>
              <a:ahLst/>
              <a:cxnLst/>
              <a:rect l="l" t="t" r="r" b="b"/>
              <a:pathLst>
                <a:path w="645159" h="314960">
                  <a:moveTo>
                    <a:pt x="644639" y="0"/>
                  </a:moveTo>
                  <a:lnTo>
                    <a:pt x="314350" y="0"/>
                  </a:lnTo>
                  <a:lnTo>
                    <a:pt x="0" y="314350"/>
                  </a:lnTo>
                  <a:lnTo>
                    <a:pt x="330288" y="314350"/>
                  </a:lnTo>
                  <a:lnTo>
                    <a:pt x="644639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416255" y="2982887"/>
              <a:ext cx="645160" cy="1143000"/>
            </a:xfrm>
            <a:custGeom>
              <a:avLst/>
              <a:gdLst/>
              <a:ahLst/>
              <a:cxnLst/>
              <a:rect l="l" t="t" r="r" b="b"/>
              <a:pathLst>
                <a:path w="645159" h="1143000">
                  <a:moveTo>
                    <a:pt x="0" y="314348"/>
                  </a:moveTo>
                  <a:lnTo>
                    <a:pt x="314349" y="0"/>
                  </a:lnTo>
                  <a:lnTo>
                    <a:pt x="644632" y="0"/>
                  </a:lnTo>
                  <a:lnTo>
                    <a:pt x="644632" y="828554"/>
                  </a:lnTo>
                  <a:lnTo>
                    <a:pt x="330284" y="1142900"/>
                  </a:lnTo>
                  <a:lnTo>
                    <a:pt x="0" y="1142900"/>
                  </a:lnTo>
                  <a:lnTo>
                    <a:pt x="0" y="314348"/>
                  </a:lnTo>
                  <a:close/>
                </a:path>
                <a:path w="645159" h="1143000">
                  <a:moveTo>
                    <a:pt x="0" y="314348"/>
                  </a:moveTo>
                  <a:lnTo>
                    <a:pt x="330284" y="314348"/>
                  </a:lnTo>
                  <a:lnTo>
                    <a:pt x="644632" y="0"/>
                  </a:lnTo>
                </a:path>
                <a:path w="645159" h="1143000">
                  <a:moveTo>
                    <a:pt x="330284" y="314348"/>
                  </a:moveTo>
                  <a:lnTo>
                    <a:pt x="330284" y="1142900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822554" y="3297237"/>
              <a:ext cx="330835" cy="828675"/>
            </a:xfrm>
            <a:custGeom>
              <a:avLst/>
              <a:gdLst/>
              <a:ahLst/>
              <a:cxnLst/>
              <a:rect l="l" t="t" r="r" b="b"/>
              <a:pathLst>
                <a:path w="330834" h="828675">
                  <a:moveTo>
                    <a:pt x="330288" y="0"/>
                  </a:moveTo>
                  <a:lnTo>
                    <a:pt x="0" y="0"/>
                  </a:lnTo>
                  <a:lnTo>
                    <a:pt x="0" y="828548"/>
                  </a:lnTo>
                  <a:lnTo>
                    <a:pt x="330288" y="828548"/>
                  </a:lnTo>
                  <a:lnTo>
                    <a:pt x="33028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52843" y="2982887"/>
              <a:ext cx="314960" cy="1143000"/>
            </a:xfrm>
            <a:custGeom>
              <a:avLst/>
              <a:gdLst/>
              <a:ahLst/>
              <a:cxnLst/>
              <a:rect l="l" t="t" r="r" b="b"/>
              <a:pathLst>
                <a:path w="314959" h="1143000">
                  <a:moveTo>
                    <a:pt x="314350" y="0"/>
                  </a:moveTo>
                  <a:lnTo>
                    <a:pt x="0" y="314350"/>
                  </a:lnTo>
                  <a:lnTo>
                    <a:pt x="0" y="1142898"/>
                  </a:lnTo>
                  <a:lnTo>
                    <a:pt x="314350" y="828548"/>
                  </a:lnTo>
                  <a:lnTo>
                    <a:pt x="314350" y="0"/>
                  </a:lnTo>
                  <a:close/>
                </a:path>
              </a:pathLst>
            </a:custGeom>
            <a:solidFill>
              <a:srgbClr val="B9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822554" y="2982887"/>
              <a:ext cx="645160" cy="314960"/>
            </a:xfrm>
            <a:custGeom>
              <a:avLst/>
              <a:gdLst/>
              <a:ahLst/>
              <a:cxnLst/>
              <a:rect l="l" t="t" r="r" b="b"/>
              <a:pathLst>
                <a:path w="645159" h="314960">
                  <a:moveTo>
                    <a:pt x="644639" y="0"/>
                  </a:moveTo>
                  <a:lnTo>
                    <a:pt x="314350" y="0"/>
                  </a:lnTo>
                  <a:lnTo>
                    <a:pt x="0" y="314350"/>
                  </a:lnTo>
                  <a:lnTo>
                    <a:pt x="330288" y="314350"/>
                  </a:lnTo>
                  <a:lnTo>
                    <a:pt x="644639" y="0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822554" y="2982887"/>
              <a:ext cx="645160" cy="1143000"/>
            </a:xfrm>
            <a:custGeom>
              <a:avLst/>
              <a:gdLst/>
              <a:ahLst/>
              <a:cxnLst/>
              <a:rect l="l" t="t" r="r" b="b"/>
              <a:pathLst>
                <a:path w="645159" h="1143000">
                  <a:moveTo>
                    <a:pt x="0" y="314348"/>
                  </a:moveTo>
                  <a:lnTo>
                    <a:pt x="314349" y="0"/>
                  </a:lnTo>
                  <a:lnTo>
                    <a:pt x="644632" y="0"/>
                  </a:lnTo>
                  <a:lnTo>
                    <a:pt x="644632" y="828554"/>
                  </a:lnTo>
                  <a:lnTo>
                    <a:pt x="330284" y="1142900"/>
                  </a:lnTo>
                  <a:lnTo>
                    <a:pt x="0" y="1142900"/>
                  </a:lnTo>
                  <a:lnTo>
                    <a:pt x="0" y="314348"/>
                  </a:lnTo>
                  <a:close/>
                </a:path>
                <a:path w="645159" h="1143000">
                  <a:moveTo>
                    <a:pt x="0" y="314348"/>
                  </a:moveTo>
                  <a:lnTo>
                    <a:pt x="330284" y="314348"/>
                  </a:lnTo>
                  <a:lnTo>
                    <a:pt x="644632" y="0"/>
                  </a:lnTo>
                </a:path>
                <a:path w="645159" h="1143000">
                  <a:moveTo>
                    <a:pt x="330284" y="314348"/>
                  </a:moveTo>
                  <a:lnTo>
                    <a:pt x="330284" y="1142900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228852" y="3297237"/>
              <a:ext cx="330835" cy="828675"/>
            </a:xfrm>
            <a:custGeom>
              <a:avLst/>
              <a:gdLst/>
              <a:ahLst/>
              <a:cxnLst/>
              <a:rect l="l" t="t" r="r" b="b"/>
              <a:pathLst>
                <a:path w="330834" h="828675">
                  <a:moveTo>
                    <a:pt x="330276" y="0"/>
                  </a:moveTo>
                  <a:lnTo>
                    <a:pt x="0" y="0"/>
                  </a:lnTo>
                  <a:lnTo>
                    <a:pt x="0" y="828548"/>
                  </a:lnTo>
                  <a:lnTo>
                    <a:pt x="330276" y="828548"/>
                  </a:lnTo>
                  <a:lnTo>
                    <a:pt x="330276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559128" y="2982887"/>
              <a:ext cx="314960" cy="1143000"/>
            </a:xfrm>
            <a:custGeom>
              <a:avLst/>
              <a:gdLst/>
              <a:ahLst/>
              <a:cxnLst/>
              <a:rect l="l" t="t" r="r" b="b"/>
              <a:pathLst>
                <a:path w="314959" h="1143000">
                  <a:moveTo>
                    <a:pt x="314350" y="0"/>
                  </a:moveTo>
                  <a:lnTo>
                    <a:pt x="0" y="314350"/>
                  </a:lnTo>
                  <a:lnTo>
                    <a:pt x="0" y="1142898"/>
                  </a:lnTo>
                  <a:lnTo>
                    <a:pt x="314350" y="828548"/>
                  </a:lnTo>
                  <a:lnTo>
                    <a:pt x="314350" y="0"/>
                  </a:lnTo>
                  <a:close/>
                </a:path>
              </a:pathLst>
            </a:custGeom>
            <a:solidFill>
              <a:srgbClr val="B9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228852" y="2982887"/>
              <a:ext cx="645160" cy="314960"/>
            </a:xfrm>
            <a:custGeom>
              <a:avLst/>
              <a:gdLst/>
              <a:ahLst/>
              <a:cxnLst/>
              <a:rect l="l" t="t" r="r" b="b"/>
              <a:pathLst>
                <a:path w="645159" h="314960">
                  <a:moveTo>
                    <a:pt x="644626" y="0"/>
                  </a:moveTo>
                  <a:lnTo>
                    <a:pt x="314350" y="0"/>
                  </a:lnTo>
                  <a:lnTo>
                    <a:pt x="0" y="314350"/>
                  </a:lnTo>
                  <a:lnTo>
                    <a:pt x="330276" y="314350"/>
                  </a:lnTo>
                  <a:lnTo>
                    <a:pt x="644626" y="0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228852" y="2982887"/>
              <a:ext cx="645160" cy="1143000"/>
            </a:xfrm>
            <a:custGeom>
              <a:avLst/>
              <a:gdLst/>
              <a:ahLst/>
              <a:cxnLst/>
              <a:rect l="l" t="t" r="r" b="b"/>
              <a:pathLst>
                <a:path w="645159" h="1143000">
                  <a:moveTo>
                    <a:pt x="0" y="314348"/>
                  </a:moveTo>
                  <a:lnTo>
                    <a:pt x="314349" y="0"/>
                  </a:lnTo>
                  <a:lnTo>
                    <a:pt x="644632" y="0"/>
                  </a:lnTo>
                  <a:lnTo>
                    <a:pt x="644632" y="828554"/>
                  </a:lnTo>
                  <a:lnTo>
                    <a:pt x="330284" y="1142900"/>
                  </a:lnTo>
                  <a:lnTo>
                    <a:pt x="0" y="1142900"/>
                  </a:lnTo>
                  <a:lnTo>
                    <a:pt x="0" y="314348"/>
                  </a:lnTo>
                  <a:close/>
                </a:path>
                <a:path w="645159" h="1143000">
                  <a:moveTo>
                    <a:pt x="0" y="314348"/>
                  </a:moveTo>
                  <a:lnTo>
                    <a:pt x="330284" y="314348"/>
                  </a:lnTo>
                  <a:lnTo>
                    <a:pt x="644632" y="0"/>
                  </a:lnTo>
                </a:path>
                <a:path w="645159" h="1143000">
                  <a:moveTo>
                    <a:pt x="330284" y="314348"/>
                  </a:moveTo>
                  <a:lnTo>
                    <a:pt x="330284" y="1142900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778102" y="2895676"/>
              <a:ext cx="110489" cy="1624330"/>
            </a:xfrm>
            <a:custGeom>
              <a:avLst/>
              <a:gdLst/>
              <a:ahLst/>
              <a:cxnLst/>
              <a:rect l="l" t="t" r="r" b="b"/>
              <a:pathLst>
                <a:path w="110490" h="1624329">
                  <a:moveTo>
                    <a:pt x="110210" y="0"/>
                  </a:moveTo>
                  <a:lnTo>
                    <a:pt x="0" y="0"/>
                  </a:lnTo>
                  <a:lnTo>
                    <a:pt x="0" y="1624215"/>
                  </a:lnTo>
                  <a:lnTo>
                    <a:pt x="110210" y="1624215"/>
                  </a:lnTo>
                  <a:lnTo>
                    <a:pt x="110210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888313" y="2486418"/>
              <a:ext cx="409575" cy="2033905"/>
            </a:xfrm>
            <a:custGeom>
              <a:avLst/>
              <a:gdLst/>
              <a:ahLst/>
              <a:cxnLst/>
              <a:rect l="l" t="t" r="r" b="b"/>
              <a:pathLst>
                <a:path w="409575" h="2033904">
                  <a:moveTo>
                    <a:pt x="409257" y="0"/>
                  </a:moveTo>
                  <a:lnTo>
                    <a:pt x="0" y="409257"/>
                  </a:lnTo>
                  <a:lnTo>
                    <a:pt x="0" y="2033473"/>
                  </a:lnTo>
                  <a:lnTo>
                    <a:pt x="409257" y="1624202"/>
                  </a:lnTo>
                  <a:lnTo>
                    <a:pt x="409257" y="0"/>
                  </a:lnTo>
                  <a:close/>
                </a:path>
              </a:pathLst>
            </a:custGeom>
            <a:solidFill>
              <a:srgbClr val="A0A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778102" y="2486418"/>
              <a:ext cx="520065" cy="409575"/>
            </a:xfrm>
            <a:custGeom>
              <a:avLst/>
              <a:gdLst/>
              <a:ahLst/>
              <a:cxnLst/>
              <a:rect l="l" t="t" r="r" b="b"/>
              <a:pathLst>
                <a:path w="520065" h="409575">
                  <a:moveTo>
                    <a:pt x="519468" y="0"/>
                  </a:moveTo>
                  <a:lnTo>
                    <a:pt x="409270" y="0"/>
                  </a:lnTo>
                  <a:lnTo>
                    <a:pt x="0" y="409257"/>
                  </a:lnTo>
                  <a:lnTo>
                    <a:pt x="110210" y="409257"/>
                  </a:lnTo>
                  <a:lnTo>
                    <a:pt x="519468" y="0"/>
                  </a:lnTo>
                  <a:close/>
                </a:path>
              </a:pathLst>
            </a:custGeom>
            <a:solidFill>
              <a:srgbClr val="D3D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778102" y="2486418"/>
              <a:ext cx="520065" cy="2033905"/>
            </a:xfrm>
            <a:custGeom>
              <a:avLst/>
              <a:gdLst/>
              <a:ahLst/>
              <a:cxnLst/>
              <a:rect l="l" t="t" r="r" b="b"/>
              <a:pathLst>
                <a:path w="520065" h="2033904">
                  <a:moveTo>
                    <a:pt x="0" y="409260"/>
                  </a:moveTo>
                  <a:lnTo>
                    <a:pt x="409261" y="0"/>
                  </a:lnTo>
                  <a:lnTo>
                    <a:pt x="519465" y="0"/>
                  </a:lnTo>
                  <a:lnTo>
                    <a:pt x="519465" y="1624210"/>
                  </a:lnTo>
                  <a:lnTo>
                    <a:pt x="110204" y="2033471"/>
                  </a:lnTo>
                  <a:lnTo>
                    <a:pt x="0" y="2033471"/>
                  </a:lnTo>
                  <a:lnTo>
                    <a:pt x="0" y="409260"/>
                  </a:lnTo>
                  <a:close/>
                </a:path>
                <a:path w="520065" h="2033904">
                  <a:moveTo>
                    <a:pt x="0" y="409260"/>
                  </a:moveTo>
                  <a:lnTo>
                    <a:pt x="110204" y="409260"/>
                  </a:lnTo>
                  <a:lnTo>
                    <a:pt x="519465" y="0"/>
                  </a:lnTo>
                </a:path>
                <a:path w="520065" h="2033904">
                  <a:moveTo>
                    <a:pt x="110204" y="409260"/>
                  </a:moveTo>
                  <a:lnTo>
                    <a:pt x="110204" y="2033471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981251" y="2895676"/>
              <a:ext cx="110489" cy="1624330"/>
            </a:xfrm>
            <a:custGeom>
              <a:avLst/>
              <a:gdLst/>
              <a:ahLst/>
              <a:cxnLst/>
              <a:rect l="l" t="t" r="r" b="b"/>
              <a:pathLst>
                <a:path w="110490" h="1624329">
                  <a:moveTo>
                    <a:pt x="110210" y="0"/>
                  </a:moveTo>
                  <a:lnTo>
                    <a:pt x="0" y="0"/>
                  </a:lnTo>
                  <a:lnTo>
                    <a:pt x="0" y="1624215"/>
                  </a:lnTo>
                  <a:lnTo>
                    <a:pt x="110210" y="1624215"/>
                  </a:lnTo>
                  <a:lnTo>
                    <a:pt x="110210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091461" y="2486418"/>
              <a:ext cx="409575" cy="2033905"/>
            </a:xfrm>
            <a:custGeom>
              <a:avLst/>
              <a:gdLst/>
              <a:ahLst/>
              <a:cxnLst/>
              <a:rect l="l" t="t" r="r" b="b"/>
              <a:pathLst>
                <a:path w="409575" h="2033904">
                  <a:moveTo>
                    <a:pt x="409257" y="0"/>
                  </a:moveTo>
                  <a:lnTo>
                    <a:pt x="0" y="409257"/>
                  </a:lnTo>
                  <a:lnTo>
                    <a:pt x="0" y="2033473"/>
                  </a:lnTo>
                  <a:lnTo>
                    <a:pt x="409257" y="1624202"/>
                  </a:lnTo>
                  <a:lnTo>
                    <a:pt x="409257" y="0"/>
                  </a:lnTo>
                  <a:close/>
                </a:path>
              </a:pathLst>
            </a:custGeom>
            <a:solidFill>
              <a:srgbClr val="B9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981251" y="2486418"/>
              <a:ext cx="520065" cy="409575"/>
            </a:xfrm>
            <a:custGeom>
              <a:avLst/>
              <a:gdLst/>
              <a:ahLst/>
              <a:cxnLst/>
              <a:rect l="l" t="t" r="r" b="b"/>
              <a:pathLst>
                <a:path w="520065" h="409575">
                  <a:moveTo>
                    <a:pt x="519468" y="0"/>
                  </a:moveTo>
                  <a:lnTo>
                    <a:pt x="409270" y="0"/>
                  </a:lnTo>
                  <a:lnTo>
                    <a:pt x="0" y="409257"/>
                  </a:lnTo>
                  <a:lnTo>
                    <a:pt x="110210" y="409257"/>
                  </a:lnTo>
                  <a:lnTo>
                    <a:pt x="519468" y="0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981251" y="2486418"/>
              <a:ext cx="520065" cy="2033905"/>
            </a:xfrm>
            <a:custGeom>
              <a:avLst/>
              <a:gdLst/>
              <a:ahLst/>
              <a:cxnLst/>
              <a:rect l="l" t="t" r="r" b="b"/>
              <a:pathLst>
                <a:path w="520065" h="2033904">
                  <a:moveTo>
                    <a:pt x="0" y="409260"/>
                  </a:moveTo>
                  <a:lnTo>
                    <a:pt x="409261" y="0"/>
                  </a:lnTo>
                  <a:lnTo>
                    <a:pt x="519465" y="0"/>
                  </a:lnTo>
                  <a:lnTo>
                    <a:pt x="519465" y="1624210"/>
                  </a:lnTo>
                  <a:lnTo>
                    <a:pt x="110204" y="2033471"/>
                  </a:lnTo>
                  <a:lnTo>
                    <a:pt x="0" y="2033471"/>
                  </a:lnTo>
                  <a:lnTo>
                    <a:pt x="0" y="409260"/>
                  </a:lnTo>
                  <a:close/>
                </a:path>
                <a:path w="520065" h="2033904">
                  <a:moveTo>
                    <a:pt x="0" y="409260"/>
                  </a:moveTo>
                  <a:lnTo>
                    <a:pt x="110204" y="409260"/>
                  </a:lnTo>
                  <a:lnTo>
                    <a:pt x="519465" y="0"/>
                  </a:lnTo>
                </a:path>
                <a:path w="520065" h="2033904">
                  <a:moveTo>
                    <a:pt x="110204" y="409260"/>
                  </a:moveTo>
                  <a:lnTo>
                    <a:pt x="110204" y="2033471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2780334" y="1136396"/>
            <a:ext cx="6889115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Design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network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bunch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convolutional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layers,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with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downsampling</a:t>
            </a:r>
            <a:r>
              <a:rPr sz="24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upsampling</a:t>
            </a:r>
            <a:r>
              <a:rPr sz="2400" b="1" spc="-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inside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network!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468651" y="4598923"/>
            <a:ext cx="188722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 marR="30480" indent="348615">
              <a:lnSpc>
                <a:spcPct val="100800"/>
              </a:lnSpc>
              <a:spcBef>
                <a:spcPts val="75"/>
              </a:spcBef>
            </a:pPr>
            <a:r>
              <a:rPr sz="2400" spc="-20" dirty="0">
                <a:latin typeface="Calibri"/>
                <a:cs typeface="Calibri"/>
              </a:rPr>
              <a:t>High-res:</a:t>
            </a:r>
            <a:r>
              <a:rPr sz="2400" spc="6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baseline="-17361" dirty="0">
                <a:latin typeface="Calibri"/>
                <a:cs typeface="Calibri"/>
              </a:rPr>
              <a:t>1</a:t>
            </a:r>
            <a:r>
              <a:rPr sz="2400" spc="-15" baseline="-1736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H/2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W/2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094867" y="4659883"/>
            <a:ext cx="188722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 marR="30480" indent="348615">
              <a:lnSpc>
                <a:spcPct val="100800"/>
              </a:lnSpc>
              <a:spcBef>
                <a:spcPts val="75"/>
              </a:spcBef>
            </a:pPr>
            <a:r>
              <a:rPr sz="2400" spc="-20" dirty="0">
                <a:latin typeface="Calibri"/>
                <a:cs typeface="Calibri"/>
              </a:rPr>
              <a:t>High-res:</a:t>
            </a:r>
            <a:r>
              <a:rPr sz="2400" spc="6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baseline="-17361" dirty="0">
                <a:latin typeface="Calibri"/>
                <a:cs typeface="Calibri"/>
              </a:rPr>
              <a:t>1</a:t>
            </a:r>
            <a:r>
              <a:rPr sz="2400" spc="-15" baseline="-1736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H/2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W/2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980472" y="2108708"/>
            <a:ext cx="188722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 marR="30480" indent="343535">
              <a:lnSpc>
                <a:spcPct val="100800"/>
              </a:lnSpc>
              <a:spcBef>
                <a:spcPts val="75"/>
              </a:spcBef>
            </a:pPr>
            <a:r>
              <a:rPr sz="2400" spc="-20" dirty="0">
                <a:latin typeface="Calibri"/>
                <a:cs typeface="Calibri"/>
              </a:rPr>
              <a:t>Med-res:</a:t>
            </a:r>
            <a:r>
              <a:rPr sz="2400" spc="6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baseline="-17361" dirty="0">
                <a:latin typeface="Calibri"/>
                <a:cs typeface="Calibri"/>
              </a:rPr>
              <a:t>2</a:t>
            </a:r>
            <a:r>
              <a:rPr sz="2400" spc="-15" baseline="-1736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H/4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W/4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032753" y="2108708"/>
            <a:ext cx="188722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 marR="30480" indent="343535">
              <a:lnSpc>
                <a:spcPct val="100800"/>
              </a:lnSpc>
              <a:spcBef>
                <a:spcPts val="75"/>
              </a:spcBef>
            </a:pPr>
            <a:r>
              <a:rPr sz="2400" spc="-20" dirty="0">
                <a:latin typeface="Calibri"/>
                <a:cs typeface="Calibri"/>
              </a:rPr>
              <a:t>Med-res:</a:t>
            </a:r>
            <a:r>
              <a:rPr sz="2400" spc="6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baseline="-17361" dirty="0">
                <a:latin typeface="Calibri"/>
                <a:cs typeface="Calibri"/>
              </a:rPr>
              <a:t>2</a:t>
            </a:r>
            <a:r>
              <a:rPr sz="2400" spc="-15" baseline="-1736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H/4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W/4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648898" y="4144771"/>
            <a:ext cx="1887220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latin typeface="Calibri"/>
                <a:cs typeface="Calibri"/>
              </a:rPr>
              <a:t>Low-</a:t>
            </a:r>
            <a:r>
              <a:rPr sz="2400" spc="-20" dirty="0">
                <a:latin typeface="Calibri"/>
                <a:cs typeface="Calibri"/>
              </a:rPr>
              <a:t>res: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latin typeface="Calibri"/>
                <a:cs typeface="Calibri"/>
              </a:rPr>
              <a:t>D</a:t>
            </a:r>
            <a:r>
              <a:rPr sz="2400" baseline="-17361" dirty="0">
                <a:latin typeface="Calibri"/>
                <a:cs typeface="Calibri"/>
              </a:rPr>
              <a:t>3</a:t>
            </a:r>
            <a:r>
              <a:rPr sz="2400" spc="-15" baseline="-1736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H/4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W/4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0644" y="5955791"/>
            <a:ext cx="5602605" cy="403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700"/>
              </a:lnSpc>
              <a:spcBef>
                <a:spcPts val="100"/>
              </a:spcBef>
            </a:pPr>
            <a:r>
              <a:rPr sz="1100" spc="-10" dirty="0">
                <a:latin typeface="Calibri"/>
                <a:cs typeface="Calibri"/>
              </a:rPr>
              <a:t>Long,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Shelhamer,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and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Darrell,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“Fully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Convolutional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Networks</a:t>
            </a:r>
            <a:r>
              <a:rPr sz="1100" spc="-10" dirty="0">
                <a:latin typeface="Calibri"/>
                <a:cs typeface="Calibri"/>
              </a:rPr>
              <a:t> for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Semantic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Segmentation”,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CVPR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2015 </a:t>
            </a:r>
            <a:r>
              <a:rPr sz="1100" spc="-10" dirty="0">
                <a:latin typeface="Calibri"/>
                <a:cs typeface="Calibri"/>
              </a:rPr>
              <a:t>Noh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et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al,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“Learning Deconvolution Network</a:t>
            </a:r>
            <a:r>
              <a:rPr sz="1100" spc="-10" dirty="0">
                <a:latin typeface="Calibri"/>
                <a:cs typeface="Calibri"/>
              </a:rPr>
              <a:t> for </a:t>
            </a:r>
            <a:r>
              <a:rPr sz="1100" spc="-20" dirty="0">
                <a:latin typeface="Calibri"/>
                <a:cs typeface="Calibri"/>
              </a:rPr>
              <a:t>Semantic Segmentation”,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ICCV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2015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59" name="object 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984" y="2715767"/>
            <a:ext cx="2395728" cy="1597152"/>
          </a:xfrm>
          <a:prstGeom prst="rect">
            <a:avLst/>
          </a:prstGeom>
        </p:spPr>
      </p:pic>
      <p:sp>
        <p:nvSpPr>
          <p:cNvPr id="60" name="object 60"/>
          <p:cNvSpPr txBox="1"/>
          <p:nvPr/>
        </p:nvSpPr>
        <p:spPr>
          <a:xfrm>
            <a:off x="839350" y="4442966"/>
            <a:ext cx="122428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3360">
              <a:lnSpc>
                <a:spcPct val="100000"/>
              </a:lnSpc>
              <a:spcBef>
                <a:spcPts val="100"/>
              </a:spcBef>
            </a:pPr>
            <a:r>
              <a:rPr sz="2500" spc="-10" dirty="0">
                <a:latin typeface="Calibri"/>
                <a:cs typeface="Calibri"/>
              </a:rPr>
              <a:t>Input:</a:t>
            </a:r>
            <a:r>
              <a:rPr sz="2500" spc="6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3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x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H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x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W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9537852" y="2406942"/>
            <a:ext cx="2580640" cy="1917064"/>
            <a:chOff x="9537852" y="2406942"/>
            <a:chExt cx="2580640" cy="1917064"/>
          </a:xfrm>
        </p:grpSpPr>
        <p:sp>
          <p:nvSpPr>
            <p:cNvPr id="62" name="object 62"/>
            <p:cNvSpPr/>
            <p:nvPr/>
          </p:nvSpPr>
          <p:spPr>
            <a:xfrm>
              <a:off x="9537852" y="2411831"/>
              <a:ext cx="2580640" cy="1902460"/>
            </a:xfrm>
            <a:custGeom>
              <a:avLst/>
              <a:gdLst/>
              <a:ahLst/>
              <a:cxnLst/>
              <a:rect l="l" t="t" r="r" b="b"/>
              <a:pathLst>
                <a:path w="2580640" h="1902460">
                  <a:moveTo>
                    <a:pt x="2580462" y="0"/>
                  </a:moveTo>
                  <a:lnTo>
                    <a:pt x="0" y="0"/>
                  </a:lnTo>
                  <a:lnTo>
                    <a:pt x="0" y="1902180"/>
                  </a:lnTo>
                  <a:lnTo>
                    <a:pt x="2580462" y="1902180"/>
                  </a:lnTo>
                  <a:lnTo>
                    <a:pt x="2580462" y="0"/>
                  </a:lnTo>
                  <a:close/>
                </a:path>
              </a:pathLst>
            </a:custGeom>
            <a:solidFill>
              <a:srgbClr val="3C8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540392" y="3130626"/>
              <a:ext cx="2573655" cy="1188720"/>
            </a:xfrm>
            <a:custGeom>
              <a:avLst/>
              <a:gdLst/>
              <a:ahLst/>
              <a:cxnLst/>
              <a:rect l="l" t="t" r="r" b="b"/>
              <a:pathLst>
                <a:path w="2573654" h="1188720">
                  <a:moveTo>
                    <a:pt x="0" y="0"/>
                  </a:moveTo>
                  <a:lnTo>
                    <a:pt x="0" y="1188212"/>
                  </a:lnTo>
                  <a:lnTo>
                    <a:pt x="2573451" y="1183322"/>
                  </a:lnTo>
                  <a:lnTo>
                    <a:pt x="2569070" y="303161"/>
                  </a:lnTo>
                  <a:lnTo>
                    <a:pt x="2015731" y="259156"/>
                  </a:lnTo>
                  <a:lnTo>
                    <a:pt x="439153" y="83121"/>
                  </a:lnTo>
                  <a:lnTo>
                    <a:pt x="206400" y="9779"/>
                  </a:lnTo>
                  <a:lnTo>
                    <a:pt x="241528" y="92900"/>
                  </a:lnTo>
                  <a:lnTo>
                    <a:pt x="48310" y="39116"/>
                  </a:lnTo>
                  <a:lnTo>
                    <a:pt x="74650" y="97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A7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544786" y="2406942"/>
              <a:ext cx="2569210" cy="1046480"/>
            </a:xfrm>
            <a:custGeom>
              <a:avLst/>
              <a:gdLst/>
              <a:ahLst/>
              <a:cxnLst/>
              <a:rect l="l" t="t" r="r" b="b"/>
              <a:pathLst>
                <a:path w="2569209" h="1046479">
                  <a:moveTo>
                    <a:pt x="1550212" y="0"/>
                  </a:moveTo>
                  <a:lnTo>
                    <a:pt x="43916" y="0"/>
                  </a:lnTo>
                  <a:lnTo>
                    <a:pt x="52704" y="48894"/>
                  </a:lnTo>
                  <a:lnTo>
                    <a:pt x="0" y="97789"/>
                  </a:lnTo>
                  <a:lnTo>
                    <a:pt x="0" y="987729"/>
                  </a:lnTo>
                  <a:lnTo>
                    <a:pt x="2569057" y="1046403"/>
                  </a:lnTo>
                  <a:lnTo>
                    <a:pt x="2569057" y="596544"/>
                  </a:lnTo>
                  <a:lnTo>
                    <a:pt x="2472448" y="596544"/>
                  </a:lnTo>
                  <a:lnTo>
                    <a:pt x="2406586" y="674776"/>
                  </a:lnTo>
                  <a:lnTo>
                    <a:pt x="2340698" y="625881"/>
                  </a:lnTo>
                  <a:lnTo>
                    <a:pt x="2279218" y="655231"/>
                  </a:lnTo>
                  <a:lnTo>
                    <a:pt x="2239708" y="518312"/>
                  </a:lnTo>
                  <a:lnTo>
                    <a:pt x="2213343" y="586778"/>
                  </a:lnTo>
                  <a:lnTo>
                    <a:pt x="2064042" y="503643"/>
                  </a:lnTo>
                  <a:lnTo>
                    <a:pt x="1862023" y="733463"/>
                  </a:lnTo>
                  <a:lnTo>
                    <a:pt x="1897164" y="606323"/>
                  </a:lnTo>
                  <a:lnTo>
                    <a:pt x="1857628" y="503643"/>
                  </a:lnTo>
                  <a:lnTo>
                    <a:pt x="1813712" y="635660"/>
                  </a:lnTo>
                  <a:lnTo>
                    <a:pt x="1774190" y="513422"/>
                  </a:lnTo>
                  <a:lnTo>
                    <a:pt x="1734667" y="645439"/>
                  </a:lnTo>
                  <a:lnTo>
                    <a:pt x="1739061" y="723684"/>
                  </a:lnTo>
                  <a:lnTo>
                    <a:pt x="1308684" y="567207"/>
                  </a:lnTo>
                  <a:lnTo>
                    <a:pt x="1269149" y="464515"/>
                  </a:lnTo>
                  <a:lnTo>
                    <a:pt x="1440433" y="440067"/>
                  </a:lnTo>
                  <a:lnTo>
                    <a:pt x="1466773" y="332498"/>
                  </a:lnTo>
                  <a:lnTo>
                    <a:pt x="1515084" y="254253"/>
                  </a:lnTo>
                  <a:lnTo>
                    <a:pt x="1602917" y="244487"/>
                  </a:lnTo>
                  <a:lnTo>
                    <a:pt x="1550212" y="132016"/>
                  </a:lnTo>
                  <a:lnTo>
                    <a:pt x="1528254" y="48894"/>
                  </a:lnTo>
                  <a:lnTo>
                    <a:pt x="1550212" y="0"/>
                  </a:lnTo>
                  <a:close/>
                </a:path>
              </a:pathLst>
            </a:custGeom>
            <a:solidFill>
              <a:srgbClr val="C17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843402" y="2421610"/>
              <a:ext cx="1840230" cy="1902460"/>
            </a:xfrm>
            <a:custGeom>
              <a:avLst/>
              <a:gdLst/>
              <a:ahLst/>
              <a:cxnLst/>
              <a:rect l="l" t="t" r="r" b="b"/>
              <a:pathLst>
                <a:path w="1840229" h="1902460">
                  <a:moveTo>
                    <a:pt x="566521" y="0"/>
                  </a:moveTo>
                  <a:lnTo>
                    <a:pt x="425983" y="29337"/>
                  </a:lnTo>
                  <a:lnTo>
                    <a:pt x="346951" y="151587"/>
                  </a:lnTo>
                  <a:lnTo>
                    <a:pt x="307416" y="239585"/>
                  </a:lnTo>
                  <a:lnTo>
                    <a:pt x="171284" y="185800"/>
                  </a:lnTo>
                  <a:lnTo>
                    <a:pt x="57099" y="190703"/>
                  </a:lnTo>
                  <a:lnTo>
                    <a:pt x="0" y="254253"/>
                  </a:lnTo>
                  <a:lnTo>
                    <a:pt x="48323" y="347167"/>
                  </a:lnTo>
                  <a:lnTo>
                    <a:pt x="140538" y="440067"/>
                  </a:lnTo>
                  <a:lnTo>
                    <a:pt x="188836" y="449846"/>
                  </a:lnTo>
                  <a:lnTo>
                    <a:pt x="149326" y="508533"/>
                  </a:lnTo>
                  <a:lnTo>
                    <a:pt x="166890" y="635660"/>
                  </a:lnTo>
                  <a:lnTo>
                    <a:pt x="153708" y="718794"/>
                  </a:lnTo>
                  <a:lnTo>
                    <a:pt x="144932" y="880160"/>
                  </a:lnTo>
                  <a:lnTo>
                    <a:pt x="180073" y="1070851"/>
                  </a:lnTo>
                  <a:lnTo>
                    <a:pt x="237147" y="1134414"/>
                  </a:lnTo>
                  <a:lnTo>
                    <a:pt x="276682" y="1325130"/>
                  </a:lnTo>
                  <a:lnTo>
                    <a:pt x="281063" y="1496275"/>
                  </a:lnTo>
                  <a:lnTo>
                    <a:pt x="285470" y="1628292"/>
                  </a:lnTo>
                  <a:lnTo>
                    <a:pt x="250329" y="1779866"/>
                  </a:lnTo>
                  <a:lnTo>
                    <a:pt x="219582" y="1887435"/>
                  </a:lnTo>
                  <a:lnTo>
                    <a:pt x="364502" y="1897227"/>
                  </a:lnTo>
                  <a:lnTo>
                    <a:pt x="360121" y="1765198"/>
                  </a:lnTo>
                  <a:lnTo>
                    <a:pt x="360121" y="1594053"/>
                  </a:lnTo>
                  <a:lnTo>
                    <a:pt x="412813" y="1608721"/>
                  </a:lnTo>
                  <a:lnTo>
                    <a:pt x="395249" y="1535391"/>
                  </a:lnTo>
                  <a:lnTo>
                    <a:pt x="408431" y="1418031"/>
                  </a:lnTo>
                  <a:lnTo>
                    <a:pt x="390855" y="1286014"/>
                  </a:lnTo>
                  <a:lnTo>
                    <a:pt x="399643" y="1222438"/>
                  </a:lnTo>
                  <a:lnTo>
                    <a:pt x="434771" y="1310462"/>
                  </a:lnTo>
                  <a:lnTo>
                    <a:pt x="443560" y="1432699"/>
                  </a:lnTo>
                  <a:lnTo>
                    <a:pt x="439165" y="1530489"/>
                  </a:lnTo>
                  <a:lnTo>
                    <a:pt x="478688" y="1540268"/>
                  </a:lnTo>
                  <a:lnTo>
                    <a:pt x="531380" y="1520723"/>
                  </a:lnTo>
                  <a:lnTo>
                    <a:pt x="500646" y="1388694"/>
                  </a:lnTo>
                  <a:lnTo>
                    <a:pt x="540169" y="1418031"/>
                  </a:lnTo>
                  <a:lnTo>
                    <a:pt x="623608" y="1276223"/>
                  </a:lnTo>
                  <a:lnTo>
                    <a:pt x="645566" y="1481607"/>
                  </a:lnTo>
                  <a:lnTo>
                    <a:pt x="693877" y="1662518"/>
                  </a:lnTo>
                  <a:lnTo>
                    <a:pt x="724623" y="1902104"/>
                  </a:lnTo>
                  <a:lnTo>
                    <a:pt x="847585" y="1892338"/>
                  </a:lnTo>
                  <a:lnTo>
                    <a:pt x="803655" y="1755419"/>
                  </a:lnTo>
                  <a:lnTo>
                    <a:pt x="777316" y="1642960"/>
                  </a:lnTo>
                  <a:lnTo>
                    <a:pt x="790486" y="1554937"/>
                  </a:lnTo>
                  <a:lnTo>
                    <a:pt x="772934" y="1447368"/>
                  </a:lnTo>
                  <a:lnTo>
                    <a:pt x="777316" y="1202867"/>
                  </a:lnTo>
                  <a:lnTo>
                    <a:pt x="803655" y="1418031"/>
                  </a:lnTo>
                  <a:lnTo>
                    <a:pt x="808062" y="1564728"/>
                  </a:lnTo>
                  <a:lnTo>
                    <a:pt x="869543" y="1550060"/>
                  </a:lnTo>
                  <a:lnTo>
                    <a:pt x="843191" y="1339799"/>
                  </a:lnTo>
                  <a:lnTo>
                    <a:pt x="860755" y="1251775"/>
                  </a:lnTo>
                  <a:lnTo>
                    <a:pt x="847585" y="1193101"/>
                  </a:lnTo>
                  <a:lnTo>
                    <a:pt x="939812" y="1197991"/>
                  </a:lnTo>
                  <a:lnTo>
                    <a:pt x="988110" y="1457147"/>
                  </a:lnTo>
                  <a:lnTo>
                    <a:pt x="992504" y="1520723"/>
                  </a:lnTo>
                  <a:lnTo>
                    <a:pt x="1014463" y="1545158"/>
                  </a:lnTo>
                  <a:lnTo>
                    <a:pt x="1001280" y="1726082"/>
                  </a:lnTo>
                  <a:lnTo>
                    <a:pt x="1018857" y="1789658"/>
                  </a:lnTo>
                  <a:lnTo>
                    <a:pt x="1023251" y="1863001"/>
                  </a:lnTo>
                  <a:lnTo>
                    <a:pt x="1128649" y="1872780"/>
                  </a:lnTo>
                  <a:lnTo>
                    <a:pt x="1106690" y="1755419"/>
                  </a:lnTo>
                  <a:lnTo>
                    <a:pt x="1067168" y="1584274"/>
                  </a:lnTo>
                  <a:lnTo>
                    <a:pt x="1106690" y="1462036"/>
                  </a:lnTo>
                  <a:lnTo>
                    <a:pt x="1067168" y="1276223"/>
                  </a:lnTo>
                  <a:lnTo>
                    <a:pt x="1141818" y="1388694"/>
                  </a:lnTo>
                  <a:lnTo>
                    <a:pt x="1207693" y="1408252"/>
                  </a:lnTo>
                  <a:lnTo>
                    <a:pt x="1256004" y="1334897"/>
                  </a:lnTo>
                  <a:lnTo>
                    <a:pt x="1260386" y="1501152"/>
                  </a:lnTo>
                  <a:lnTo>
                    <a:pt x="1295527" y="1613623"/>
                  </a:lnTo>
                  <a:lnTo>
                    <a:pt x="1313078" y="1784769"/>
                  </a:lnTo>
                  <a:lnTo>
                    <a:pt x="1343825" y="1853222"/>
                  </a:lnTo>
                  <a:lnTo>
                    <a:pt x="1409712" y="1863001"/>
                  </a:lnTo>
                  <a:lnTo>
                    <a:pt x="1427264" y="1799437"/>
                  </a:lnTo>
                  <a:lnTo>
                    <a:pt x="1357007" y="1613623"/>
                  </a:lnTo>
                  <a:lnTo>
                    <a:pt x="1361401" y="1476705"/>
                  </a:lnTo>
                  <a:lnTo>
                    <a:pt x="1365783" y="1271346"/>
                  </a:lnTo>
                  <a:lnTo>
                    <a:pt x="1414094" y="1305560"/>
                  </a:lnTo>
                  <a:lnTo>
                    <a:pt x="1431658" y="1241996"/>
                  </a:lnTo>
                  <a:lnTo>
                    <a:pt x="1629282" y="1325130"/>
                  </a:lnTo>
                  <a:lnTo>
                    <a:pt x="1712722" y="1378915"/>
                  </a:lnTo>
                  <a:lnTo>
                    <a:pt x="1813725" y="1325130"/>
                  </a:lnTo>
                  <a:lnTo>
                    <a:pt x="1831289" y="1271346"/>
                  </a:lnTo>
                  <a:lnTo>
                    <a:pt x="1717116" y="963282"/>
                  </a:lnTo>
                  <a:lnTo>
                    <a:pt x="1739061" y="880160"/>
                  </a:lnTo>
                  <a:lnTo>
                    <a:pt x="1818119" y="860590"/>
                  </a:lnTo>
                  <a:lnTo>
                    <a:pt x="1840077" y="782358"/>
                  </a:lnTo>
                  <a:lnTo>
                    <a:pt x="1752257" y="733463"/>
                  </a:lnTo>
                  <a:lnTo>
                    <a:pt x="1673199" y="743242"/>
                  </a:lnTo>
                  <a:lnTo>
                    <a:pt x="1602930" y="591654"/>
                  </a:lnTo>
                  <a:lnTo>
                    <a:pt x="1453616" y="674776"/>
                  </a:lnTo>
                  <a:lnTo>
                    <a:pt x="1286738" y="576986"/>
                  </a:lnTo>
                  <a:lnTo>
                    <a:pt x="1225257" y="513422"/>
                  </a:lnTo>
                  <a:lnTo>
                    <a:pt x="1119860" y="474306"/>
                  </a:lnTo>
                  <a:lnTo>
                    <a:pt x="992504" y="547649"/>
                  </a:lnTo>
                  <a:lnTo>
                    <a:pt x="882713" y="547649"/>
                  </a:lnTo>
                  <a:lnTo>
                    <a:pt x="755357" y="596544"/>
                  </a:lnTo>
                  <a:lnTo>
                    <a:pt x="759752" y="513422"/>
                  </a:lnTo>
                  <a:lnTo>
                    <a:pt x="860755" y="498754"/>
                  </a:lnTo>
                  <a:lnTo>
                    <a:pt x="1005674" y="361848"/>
                  </a:lnTo>
                  <a:lnTo>
                    <a:pt x="1023251" y="303161"/>
                  </a:lnTo>
                  <a:lnTo>
                    <a:pt x="952982" y="244487"/>
                  </a:lnTo>
                  <a:lnTo>
                    <a:pt x="860755" y="229819"/>
                  </a:lnTo>
                  <a:lnTo>
                    <a:pt x="794892" y="278714"/>
                  </a:lnTo>
                  <a:lnTo>
                    <a:pt x="786104" y="215137"/>
                  </a:lnTo>
                  <a:lnTo>
                    <a:pt x="742187" y="151587"/>
                  </a:lnTo>
                  <a:lnTo>
                    <a:pt x="724623" y="88011"/>
                  </a:lnTo>
                  <a:lnTo>
                    <a:pt x="667524" y="9778"/>
                  </a:lnTo>
                  <a:lnTo>
                    <a:pt x="566521" y="0"/>
                  </a:lnTo>
                  <a:close/>
                </a:path>
              </a:pathLst>
            </a:custGeom>
            <a:solidFill>
              <a:srgbClr val="7D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10066134" y="4674615"/>
            <a:ext cx="154622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5080" indent="-381635">
              <a:lnSpc>
                <a:spcPct val="100000"/>
              </a:lnSpc>
              <a:spcBef>
                <a:spcPts val="100"/>
              </a:spcBef>
            </a:pPr>
            <a:r>
              <a:rPr sz="2500" spc="-10" dirty="0">
                <a:latin typeface="Calibri"/>
                <a:cs typeface="Calibri"/>
              </a:rPr>
              <a:t>Predictions: </a:t>
            </a:r>
            <a:r>
              <a:rPr sz="2500" dirty="0">
                <a:latin typeface="Calibri"/>
                <a:cs typeface="Calibri"/>
              </a:rPr>
              <a:t>H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x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W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0" name="object 70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71" name="object 71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67</a:t>
            </a:r>
          </a:p>
        </p:txBody>
      </p:sp>
      <p:sp>
        <p:nvSpPr>
          <p:cNvPr id="72" name="object 72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67" name="object 67"/>
          <p:cNvSpPr txBox="1"/>
          <p:nvPr/>
        </p:nvSpPr>
        <p:spPr>
          <a:xfrm>
            <a:off x="363467" y="1273046"/>
            <a:ext cx="206565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500" b="1" spc="-20" dirty="0">
                <a:solidFill>
                  <a:srgbClr val="FF0000"/>
                </a:solidFill>
                <a:latin typeface="Calibri"/>
                <a:cs typeface="Calibri"/>
              </a:rPr>
              <a:t>Downsampling</a:t>
            </a:r>
            <a:r>
              <a:rPr sz="2500" spc="-20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Pooling,</a:t>
            </a:r>
            <a:r>
              <a:rPr sz="25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0000"/>
                </a:solidFill>
                <a:latin typeface="Calibri"/>
                <a:cs typeface="Calibri"/>
              </a:rPr>
              <a:t>strided convolution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9885438" y="1117599"/>
            <a:ext cx="213169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0" b="1" spc="-10" dirty="0">
                <a:solidFill>
                  <a:srgbClr val="0000FF"/>
                </a:solidFill>
                <a:latin typeface="Calibri"/>
                <a:cs typeface="Calibri"/>
              </a:rPr>
              <a:t>Upsampling</a:t>
            </a:r>
            <a:r>
              <a:rPr sz="2500" spc="-10" dirty="0">
                <a:solidFill>
                  <a:srgbClr val="0000FF"/>
                </a:solidFill>
                <a:latin typeface="Calibri"/>
                <a:cs typeface="Calibri"/>
              </a:rPr>
              <a:t>: Iinterpolation, transposed</a:t>
            </a:r>
            <a:r>
              <a:rPr sz="2500" spc="-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0000FF"/>
                </a:solidFill>
                <a:latin typeface="Calibri"/>
                <a:cs typeface="Calibri"/>
              </a:rPr>
              <a:t>conv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421742" y="5718554"/>
            <a:ext cx="54070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Loss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function:</a:t>
            </a:r>
            <a:r>
              <a:rPr sz="2800" spc="-50" dirty="0">
                <a:latin typeface="Calibri"/>
                <a:cs typeface="Calibri"/>
              </a:rPr>
              <a:t> Per-</a:t>
            </a:r>
            <a:r>
              <a:rPr sz="2800" dirty="0">
                <a:latin typeface="Calibri"/>
                <a:cs typeface="Calibri"/>
              </a:rPr>
              <a:t>Pixel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cross-</a:t>
            </a:r>
            <a:r>
              <a:rPr sz="2800" spc="-10" dirty="0">
                <a:latin typeface="Calibri"/>
                <a:cs typeface="Calibri"/>
              </a:rPr>
              <a:t>entropy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9391" y="2502407"/>
            <a:ext cx="5541645" cy="3719829"/>
            <a:chOff x="469391" y="2502407"/>
            <a:chExt cx="5541645" cy="371982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9391" y="2502407"/>
              <a:ext cx="5541264" cy="36941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94704" y="2613685"/>
              <a:ext cx="2240915" cy="3576954"/>
            </a:xfrm>
            <a:custGeom>
              <a:avLst/>
              <a:gdLst/>
              <a:ahLst/>
              <a:cxnLst/>
              <a:rect l="l" t="t" r="r" b="b"/>
              <a:pathLst>
                <a:path w="2240915" h="3576954">
                  <a:moveTo>
                    <a:pt x="0" y="0"/>
                  </a:moveTo>
                  <a:lnTo>
                    <a:pt x="2240921" y="0"/>
                  </a:lnTo>
                  <a:lnTo>
                    <a:pt x="2240921" y="3576712"/>
                  </a:lnTo>
                  <a:lnTo>
                    <a:pt x="0" y="3576712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68955" y="3409645"/>
              <a:ext cx="2334260" cy="2776855"/>
            </a:xfrm>
            <a:custGeom>
              <a:avLst/>
              <a:gdLst/>
              <a:ahLst/>
              <a:cxnLst/>
              <a:rect l="l" t="t" r="r" b="b"/>
              <a:pathLst>
                <a:path w="2334260" h="2776854">
                  <a:moveTo>
                    <a:pt x="0" y="0"/>
                  </a:moveTo>
                  <a:lnTo>
                    <a:pt x="2333921" y="0"/>
                  </a:lnTo>
                  <a:lnTo>
                    <a:pt x="2333921" y="2776621"/>
                  </a:lnTo>
                  <a:lnTo>
                    <a:pt x="0" y="2776621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851091" y="2497848"/>
            <a:ext cx="4996815" cy="3711575"/>
            <a:chOff x="6851091" y="2497848"/>
            <a:chExt cx="4996815" cy="3711575"/>
          </a:xfrm>
        </p:grpSpPr>
        <p:sp>
          <p:nvSpPr>
            <p:cNvPr id="7" name="object 7"/>
            <p:cNvSpPr/>
            <p:nvPr/>
          </p:nvSpPr>
          <p:spPr>
            <a:xfrm>
              <a:off x="6851091" y="2507335"/>
              <a:ext cx="4996815" cy="3683635"/>
            </a:xfrm>
            <a:custGeom>
              <a:avLst/>
              <a:gdLst/>
              <a:ahLst/>
              <a:cxnLst/>
              <a:rect l="l" t="t" r="r" b="b"/>
              <a:pathLst>
                <a:path w="4996815" h="3683635">
                  <a:moveTo>
                    <a:pt x="4996256" y="0"/>
                  </a:moveTo>
                  <a:lnTo>
                    <a:pt x="0" y="0"/>
                  </a:lnTo>
                  <a:lnTo>
                    <a:pt x="0" y="3683049"/>
                  </a:lnTo>
                  <a:lnTo>
                    <a:pt x="4996256" y="3683049"/>
                  </a:lnTo>
                  <a:lnTo>
                    <a:pt x="4996256" y="0"/>
                  </a:lnTo>
                  <a:close/>
                </a:path>
              </a:pathLst>
            </a:custGeom>
            <a:solidFill>
              <a:srgbClr val="3C8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56006" y="3899065"/>
              <a:ext cx="4982845" cy="2301240"/>
            </a:xfrm>
            <a:custGeom>
              <a:avLst/>
              <a:gdLst/>
              <a:ahLst/>
              <a:cxnLst/>
              <a:rect l="l" t="t" r="r" b="b"/>
              <a:pathLst>
                <a:path w="4982845" h="2301240">
                  <a:moveTo>
                    <a:pt x="0" y="0"/>
                  </a:moveTo>
                  <a:lnTo>
                    <a:pt x="0" y="2300646"/>
                  </a:lnTo>
                  <a:lnTo>
                    <a:pt x="4982705" y="2291189"/>
                  </a:lnTo>
                  <a:lnTo>
                    <a:pt x="4974209" y="586993"/>
                  </a:lnTo>
                  <a:lnTo>
                    <a:pt x="3902837" y="501802"/>
                  </a:lnTo>
                  <a:lnTo>
                    <a:pt x="850290" y="160947"/>
                  </a:lnTo>
                  <a:lnTo>
                    <a:pt x="399630" y="18948"/>
                  </a:lnTo>
                  <a:lnTo>
                    <a:pt x="467652" y="179882"/>
                  </a:lnTo>
                  <a:lnTo>
                    <a:pt x="93535" y="75742"/>
                  </a:lnTo>
                  <a:lnTo>
                    <a:pt x="144551" y="189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A7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64502" y="2497848"/>
              <a:ext cx="4974590" cy="2026285"/>
            </a:xfrm>
            <a:custGeom>
              <a:avLst/>
              <a:gdLst/>
              <a:ahLst/>
              <a:cxnLst/>
              <a:rect l="l" t="t" r="r" b="b"/>
              <a:pathLst>
                <a:path w="4974590" h="2026285">
                  <a:moveTo>
                    <a:pt x="3001543" y="0"/>
                  </a:moveTo>
                  <a:lnTo>
                    <a:pt x="85039" y="0"/>
                  </a:lnTo>
                  <a:lnTo>
                    <a:pt x="102057" y="94691"/>
                  </a:lnTo>
                  <a:lnTo>
                    <a:pt x="0" y="189344"/>
                  </a:lnTo>
                  <a:lnTo>
                    <a:pt x="0" y="1912480"/>
                  </a:lnTo>
                  <a:lnTo>
                    <a:pt x="4974209" y="2026069"/>
                  </a:lnTo>
                  <a:lnTo>
                    <a:pt x="4974209" y="1155052"/>
                  </a:lnTo>
                  <a:lnTo>
                    <a:pt x="4787150" y="1155052"/>
                  </a:lnTo>
                  <a:lnTo>
                    <a:pt x="4659617" y="1306537"/>
                  </a:lnTo>
                  <a:lnTo>
                    <a:pt x="4532071" y="1211846"/>
                  </a:lnTo>
                  <a:lnTo>
                    <a:pt x="4413034" y="1268679"/>
                  </a:lnTo>
                  <a:lnTo>
                    <a:pt x="4336516" y="1003566"/>
                  </a:lnTo>
                  <a:lnTo>
                    <a:pt x="4285475" y="1136142"/>
                  </a:lnTo>
                  <a:lnTo>
                    <a:pt x="3996397" y="975169"/>
                  </a:lnTo>
                  <a:lnTo>
                    <a:pt x="3605263" y="1420164"/>
                  </a:lnTo>
                  <a:lnTo>
                    <a:pt x="3673284" y="1173988"/>
                  </a:lnTo>
                  <a:lnTo>
                    <a:pt x="3596741" y="975169"/>
                  </a:lnTo>
                  <a:lnTo>
                    <a:pt x="3511702" y="1230795"/>
                  </a:lnTo>
                  <a:lnTo>
                    <a:pt x="3435184" y="994105"/>
                  </a:lnTo>
                  <a:lnTo>
                    <a:pt x="3358667" y="1249730"/>
                  </a:lnTo>
                  <a:lnTo>
                    <a:pt x="3367163" y="1401216"/>
                  </a:lnTo>
                  <a:lnTo>
                    <a:pt x="2533891" y="1098245"/>
                  </a:lnTo>
                  <a:lnTo>
                    <a:pt x="2457348" y="899426"/>
                  </a:lnTo>
                  <a:lnTo>
                    <a:pt x="2788970" y="852081"/>
                  </a:lnTo>
                  <a:lnTo>
                    <a:pt x="2839986" y="643801"/>
                  </a:lnTo>
                  <a:lnTo>
                    <a:pt x="2933509" y="492315"/>
                  </a:lnTo>
                  <a:lnTo>
                    <a:pt x="3103587" y="473392"/>
                  </a:lnTo>
                  <a:lnTo>
                    <a:pt x="3001543" y="255625"/>
                  </a:lnTo>
                  <a:lnTo>
                    <a:pt x="2959023" y="94691"/>
                  </a:lnTo>
                  <a:lnTo>
                    <a:pt x="3001543" y="0"/>
                  </a:lnTo>
                  <a:close/>
                </a:path>
              </a:pathLst>
            </a:custGeom>
            <a:solidFill>
              <a:srgbClr val="C17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42695" y="2526245"/>
              <a:ext cx="3562985" cy="3683000"/>
            </a:xfrm>
            <a:custGeom>
              <a:avLst/>
              <a:gdLst/>
              <a:ahLst/>
              <a:cxnLst/>
              <a:rect l="l" t="t" r="r" b="b"/>
              <a:pathLst>
                <a:path w="3562984" h="3683000">
                  <a:moveTo>
                    <a:pt x="1096886" y="0"/>
                  </a:moveTo>
                  <a:lnTo>
                    <a:pt x="824788" y="56807"/>
                  </a:lnTo>
                  <a:lnTo>
                    <a:pt x="671753" y="293509"/>
                  </a:lnTo>
                  <a:lnTo>
                    <a:pt x="595210" y="463918"/>
                  </a:lnTo>
                  <a:lnTo>
                    <a:pt x="331635" y="359778"/>
                  </a:lnTo>
                  <a:lnTo>
                    <a:pt x="110540" y="369252"/>
                  </a:lnTo>
                  <a:lnTo>
                    <a:pt x="0" y="492315"/>
                  </a:lnTo>
                  <a:lnTo>
                    <a:pt x="93560" y="672198"/>
                  </a:lnTo>
                  <a:lnTo>
                    <a:pt x="272097" y="852081"/>
                  </a:lnTo>
                  <a:lnTo>
                    <a:pt x="365632" y="871029"/>
                  </a:lnTo>
                  <a:lnTo>
                    <a:pt x="289115" y="984656"/>
                  </a:lnTo>
                  <a:lnTo>
                    <a:pt x="323138" y="1230795"/>
                  </a:lnTo>
                  <a:lnTo>
                    <a:pt x="297611" y="1391767"/>
                  </a:lnTo>
                  <a:lnTo>
                    <a:pt x="280619" y="1704187"/>
                  </a:lnTo>
                  <a:lnTo>
                    <a:pt x="348640" y="2073414"/>
                  </a:lnTo>
                  <a:lnTo>
                    <a:pt x="459155" y="2196503"/>
                  </a:lnTo>
                  <a:lnTo>
                    <a:pt x="535698" y="2565755"/>
                  </a:lnTo>
                  <a:lnTo>
                    <a:pt x="544195" y="2897124"/>
                  </a:lnTo>
                  <a:lnTo>
                    <a:pt x="552716" y="3152754"/>
                  </a:lnTo>
                  <a:lnTo>
                    <a:pt x="484695" y="3446238"/>
                  </a:lnTo>
                  <a:lnTo>
                    <a:pt x="425157" y="3654524"/>
                  </a:lnTo>
                  <a:lnTo>
                    <a:pt x="705751" y="3673466"/>
                  </a:lnTo>
                  <a:lnTo>
                    <a:pt x="697255" y="3417839"/>
                  </a:lnTo>
                  <a:lnTo>
                    <a:pt x="697255" y="3086469"/>
                  </a:lnTo>
                  <a:lnTo>
                    <a:pt x="799287" y="3114869"/>
                  </a:lnTo>
                  <a:lnTo>
                    <a:pt x="765276" y="2972866"/>
                  </a:lnTo>
                  <a:lnTo>
                    <a:pt x="790790" y="2745638"/>
                  </a:lnTo>
                  <a:lnTo>
                    <a:pt x="756767" y="2490012"/>
                  </a:lnTo>
                  <a:lnTo>
                    <a:pt x="773772" y="2366937"/>
                  </a:lnTo>
                  <a:lnTo>
                    <a:pt x="841794" y="2537358"/>
                  </a:lnTo>
                  <a:lnTo>
                    <a:pt x="858812" y="2774048"/>
                  </a:lnTo>
                  <a:lnTo>
                    <a:pt x="850315" y="2963379"/>
                  </a:lnTo>
                  <a:lnTo>
                    <a:pt x="926833" y="2982328"/>
                  </a:lnTo>
                  <a:lnTo>
                    <a:pt x="1028865" y="2944469"/>
                  </a:lnTo>
                  <a:lnTo>
                    <a:pt x="969352" y="2688844"/>
                  </a:lnTo>
                  <a:lnTo>
                    <a:pt x="1045870" y="2745638"/>
                  </a:lnTo>
                  <a:lnTo>
                    <a:pt x="1207427" y="2471077"/>
                  </a:lnTo>
                  <a:lnTo>
                    <a:pt x="1249946" y="2868726"/>
                  </a:lnTo>
                  <a:lnTo>
                    <a:pt x="1343469" y="3219011"/>
                  </a:lnTo>
                  <a:lnTo>
                    <a:pt x="1403007" y="3682923"/>
                  </a:lnTo>
                  <a:lnTo>
                    <a:pt x="1641081" y="3664008"/>
                  </a:lnTo>
                  <a:lnTo>
                    <a:pt x="1556042" y="3398897"/>
                  </a:lnTo>
                  <a:lnTo>
                    <a:pt x="1505026" y="3181154"/>
                  </a:lnTo>
                  <a:lnTo>
                    <a:pt x="1530540" y="3010725"/>
                  </a:lnTo>
                  <a:lnTo>
                    <a:pt x="1496529" y="2802445"/>
                  </a:lnTo>
                  <a:lnTo>
                    <a:pt x="1505026" y="2329040"/>
                  </a:lnTo>
                  <a:lnTo>
                    <a:pt x="1556042" y="2745638"/>
                  </a:lnTo>
                  <a:lnTo>
                    <a:pt x="1564563" y="3029673"/>
                  </a:lnTo>
                  <a:lnTo>
                    <a:pt x="1683600" y="3001264"/>
                  </a:lnTo>
                  <a:lnTo>
                    <a:pt x="1632585" y="2594152"/>
                  </a:lnTo>
                  <a:lnTo>
                    <a:pt x="1666582" y="2423731"/>
                  </a:lnTo>
                  <a:lnTo>
                    <a:pt x="1641081" y="2310130"/>
                  </a:lnTo>
                  <a:lnTo>
                    <a:pt x="1819643" y="2319591"/>
                  </a:lnTo>
                  <a:lnTo>
                    <a:pt x="1913178" y="2821381"/>
                  </a:lnTo>
                  <a:lnTo>
                    <a:pt x="1921675" y="2944469"/>
                  </a:lnTo>
                  <a:lnTo>
                    <a:pt x="1964181" y="2991789"/>
                  </a:lnTo>
                  <a:lnTo>
                    <a:pt x="1938680" y="3342096"/>
                  </a:lnTo>
                  <a:lnTo>
                    <a:pt x="1972703" y="3465181"/>
                  </a:lnTo>
                  <a:lnTo>
                    <a:pt x="1981200" y="3607207"/>
                  </a:lnTo>
                  <a:lnTo>
                    <a:pt x="2185276" y="3626124"/>
                  </a:lnTo>
                  <a:lnTo>
                    <a:pt x="2142756" y="3398897"/>
                  </a:lnTo>
                  <a:lnTo>
                    <a:pt x="2066239" y="3067527"/>
                  </a:lnTo>
                  <a:lnTo>
                    <a:pt x="2142756" y="2830842"/>
                  </a:lnTo>
                  <a:lnTo>
                    <a:pt x="2066239" y="2471077"/>
                  </a:lnTo>
                  <a:lnTo>
                    <a:pt x="2210777" y="2688844"/>
                  </a:lnTo>
                  <a:lnTo>
                    <a:pt x="2338336" y="2726702"/>
                  </a:lnTo>
                  <a:lnTo>
                    <a:pt x="2431859" y="2584678"/>
                  </a:lnTo>
                  <a:lnTo>
                    <a:pt x="2440355" y="2906585"/>
                  </a:lnTo>
                  <a:lnTo>
                    <a:pt x="2508377" y="3124353"/>
                  </a:lnTo>
                  <a:lnTo>
                    <a:pt x="2542374" y="3455723"/>
                  </a:lnTo>
                  <a:lnTo>
                    <a:pt x="2601912" y="3588265"/>
                  </a:lnTo>
                  <a:lnTo>
                    <a:pt x="2729458" y="3607207"/>
                  </a:lnTo>
                  <a:lnTo>
                    <a:pt x="2763469" y="3484123"/>
                  </a:lnTo>
                  <a:lnTo>
                    <a:pt x="2627414" y="3124353"/>
                  </a:lnTo>
                  <a:lnTo>
                    <a:pt x="2635935" y="2859239"/>
                  </a:lnTo>
                  <a:lnTo>
                    <a:pt x="2644432" y="2461615"/>
                  </a:lnTo>
                  <a:lnTo>
                    <a:pt x="2737954" y="2527871"/>
                  </a:lnTo>
                  <a:lnTo>
                    <a:pt x="2771965" y="2404783"/>
                  </a:lnTo>
                  <a:lnTo>
                    <a:pt x="3154603" y="2565755"/>
                  </a:lnTo>
                  <a:lnTo>
                    <a:pt x="3316147" y="2669895"/>
                  </a:lnTo>
                  <a:lnTo>
                    <a:pt x="3511727" y="2565755"/>
                  </a:lnTo>
                  <a:lnTo>
                    <a:pt x="3545725" y="2461615"/>
                  </a:lnTo>
                  <a:lnTo>
                    <a:pt x="3324669" y="1865134"/>
                  </a:lnTo>
                  <a:lnTo>
                    <a:pt x="3367163" y="1704187"/>
                  </a:lnTo>
                  <a:lnTo>
                    <a:pt x="3520224" y="1666303"/>
                  </a:lnTo>
                  <a:lnTo>
                    <a:pt x="3562743" y="1514817"/>
                  </a:lnTo>
                  <a:lnTo>
                    <a:pt x="3392690" y="1420164"/>
                  </a:lnTo>
                  <a:lnTo>
                    <a:pt x="3239630" y="1439113"/>
                  </a:lnTo>
                  <a:lnTo>
                    <a:pt x="3103587" y="1145590"/>
                  </a:lnTo>
                  <a:lnTo>
                    <a:pt x="2814472" y="1306537"/>
                  </a:lnTo>
                  <a:lnTo>
                    <a:pt x="2491371" y="1117193"/>
                  </a:lnTo>
                  <a:lnTo>
                    <a:pt x="2372334" y="994117"/>
                  </a:lnTo>
                  <a:lnTo>
                    <a:pt x="2168258" y="918375"/>
                  </a:lnTo>
                  <a:lnTo>
                    <a:pt x="1921675" y="1060399"/>
                  </a:lnTo>
                  <a:lnTo>
                    <a:pt x="1709102" y="1060399"/>
                  </a:lnTo>
                  <a:lnTo>
                    <a:pt x="1462506" y="1155052"/>
                  </a:lnTo>
                  <a:lnTo>
                    <a:pt x="1471028" y="994117"/>
                  </a:lnTo>
                  <a:lnTo>
                    <a:pt x="1666582" y="965708"/>
                  </a:lnTo>
                  <a:lnTo>
                    <a:pt x="1947176" y="700620"/>
                  </a:lnTo>
                  <a:lnTo>
                    <a:pt x="1981200" y="587006"/>
                  </a:lnTo>
                  <a:lnTo>
                    <a:pt x="1845144" y="473405"/>
                  </a:lnTo>
                  <a:lnTo>
                    <a:pt x="1666582" y="444995"/>
                  </a:lnTo>
                  <a:lnTo>
                    <a:pt x="1539049" y="539661"/>
                  </a:lnTo>
                  <a:lnTo>
                    <a:pt x="1522044" y="416572"/>
                  </a:lnTo>
                  <a:lnTo>
                    <a:pt x="1437004" y="293509"/>
                  </a:lnTo>
                  <a:lnTo>
                    <a:pt x="1403007" y="170434"/>
                  </a:lnTo>
                  <a:lnTo>
                    <a:pt x="1292466" y="18948"/>
                  </a:lnTo>
                  <a:lnTo>
                    <a:pt x="1096886" y="0"/>
                  </a:lnTo>
                  <a:close/>
                </a:path>
              </a:pathLst>
            </a:custGeom>
            <a:solidFill>
              <a:srgbClr val="7D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851091" y="2507335"/>
            <a:ext cx="4996815" cy="3683635"/>
          </a:xfrm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L="3391535">
              <a:lnSpc>
                <a:spcPct val="100000"/>
              </a:lnSpc>
              <a:spcBef>
                <a:spcPts val="1590"/>
              </a:spcBef>
            </a:pPr>
            <a:r>
              <a:rPr sz="2500" b="1" spc="-25" dirty="0">
                <a:latin typeface="Calibri"/>
                <a:cs typeface="Calibri"/>
              </a:rPr>
              <a:t>Sky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70"/>
              </a:spcBef>
            </a:pPr>
            <a:endParaRPr sz="2500">
              <a:latin typeface="Calibri"/>
              <a:cs typeface="Calibri"/>
            </a:endParaRPr>
          </a:p>
          <a:p>
            <a:pPr marR="914400" algn="ctr">
              <a:lnSpc>
                <a:spcPct val="100000"/>
              </a:lnSpc>
            </a:pPr>
            <a:r>
              <a:rPr sz="2500" b="1" spc="-25" dirty="0">
                <a:latin typeface="Calibri"/>
                <a:cs typeface="Calibri"/>
              </a:rPr>
              <a:t>Cow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0"/>
              </a:spcBef>
            </a:pPr>
            <a:endParaRPr sz="2500">
              <a:latin typeface="Calibri"/>
              <a:cs typeface="Calibri"/>
            </a:endParaRPr>
          </a:p>
          <a:p>
            <a:pPr marL="3561715">
              <a:lnSpc>
                <a:spcPct val="100000"/>
              </a:lnSpc>
            </a:pPr>
            <a:r>
              <a:rPr sz="2500" b="1" spc="-10" dirty="0">
                <a:latin typeface="Calibri"/>
                <a:cs typeface="Calibri"/>
              </a:rPr>
              <a:t>Grass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68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12" name="object 12"/>
          <p:cNvSpPr txBox="1"/>
          <p:nvPr/>
        </p:nvSpPr>
        <p:spPr>
          <a:xfrm rot="18900000">
            <a:off x="6861659" y="2734885"/>
            <a:ext cx="763806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65"/>
              </a:lnSpc>
            </a:pPr>
            <a:r>
              <a:rPr sz="2500" b="1" spc="-55" dirty="0">
                <a:latin typeface="Calibri"/>
                <a:cs typeface="Calibri"/>
              </a:rPr>
              <a:t>Trees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16938" y="297687"/>
            <a:ext cx="4940300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Computer</a:t>
            </a:r>
            <a:r>
              <a:rPr spc="-130" dirty="0"/>
              <a:t> </a:t>
            </a:r>
            <a:r>
              <a:rPr dirty="0"/>
              <a:t>Vision</a:t>
            </a:r>
            <a:r>
              <a:rPr spc="-125" dirty="0"/>
              <a:t> </a:t>
            </a:r>
            <a:r>
              <a:rPr spc="-35" dirty="0"/>
              <a:t>Tasks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44833" y="1091690"/>
            <a:ext cx="5281295" cy="8851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50"/>
              </a:spcBef>
            </a:pPr>
            <a:r>
              <a:rPr sz="2800" b="1" dirty="0">
                <a:latin typeface="Calibri"/>
                <a:cs typeface="Calibri"/>
              </a:rPr>
              <a:t>Object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Detection: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Detects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individual </a:t>
            </a:r>
            <a:r>
              <a:rPr sz="2800" dirty="0">
                <a:latin typeface="Calibri"/>
                <a:cs typeface="Calibri"/>
              </a:rPr>
              <a:t>object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instances,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but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only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gives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box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74573" y="1088643"/>
            <a:ext cx="5144135" cy="8820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5"/>
              </a:spcBef>
            </a:pPr>
            <a:r>
              <a:rPr sz="2800" b="1" dirty="0">
                <a:latin typeface="Calibri"/>
                <a:cs typeface="Calibri"/>
              </a:rPr>
              <a:t>Semantic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Segmentation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Gives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per- </a:t>
            </a:r>
            <a:r>
              <a:rPr sz="2800" dirty="0">
                <a:latin typeface="Calibri"/>
                <a:cs typeface="Calibri"/>
              </a:rPr>
              <a:t>pixel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labels,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but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merges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instances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Things</a:t>
            </a:r>
            <a:r>
              <a:rPr sz="4000" spc="-70" dirty="0"/>
              <a:t> </a:t>
            </a:r>
            <a:r>
              <a:rPr sz="4000" dirty="0"/>
              <a:t>and</a:t>
            </a:r>
            <a:r>
              <a:rPr sz="4000" spc="-70" dirty="0"/>
              <a:t> </a:t>
            </a:r>
            <a:r>
              <a:rPr sz="4000" spc="-10" dirty="0"/>
              <a:t>Stuff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73440" y="1292352"/>
            <a:ext cx="3294888" cy="219760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473655" y="3592741"/>
            <a:ext cx="3293745" cy="2446655"/>
            <a:chOff x="8473655" y="3592741"/>
            <a:chExt cx="3293745" cy="2446655"/>
          </a:xfrm>
        </p:grpSpPr>
        <p:sp>
          <p:nvSpPr>
            <p:cNvPr id="5" name="object 5"/>
            <p:cNvSpPr/>
            <p:nvPr/>
          </p:nvSpPr>
          <p:spPr>
            <a:xfrm>
              <a:off x="8473655" y="3598989"/>
              <a:ext cx="3293745" cy="2428240"/>
            </a:xfrm>
            <a:custGeom>
              <a:avLst/>
              <a:gdLst/>
              <a:ahLst/>
              <a:cxnLst/>
              <a:rect l="l" t="t" r="r" b="b"/>
              <a:pathLst>
                <a:path w="3293745" h="2428240">
                  <a:moveTo>
                    <a:pt x="3293300" y="0"/>
                  </a:moveTo>
                  <a:lnTo>
                    <a:pt x="0" y="0"/>
                  </a:lnTo>
                  <a:lnTo>
                    <a:pt x="0" y="2427697"/>
                  </a:lnTo>
                  <a:lnTo>
                    <a:pt x="3293300" y="2427697"/>
                  </a:lnTo>
                  <a:lnTo>
                    <a:pt x="3293300" y="0"/>
                  </a:lnTo>
                  <a:close/>
                </a:path>
              </a:pathLst>
            </a:custGeom>
            <a:solidFill>
              <a:srgbClr val="3C8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76906" y="4516361"/>
              <a:ext cx="3284854" cy="1517015"/>
            </a:xfrm>
            <a:custGeom>
              <a:avLst/>
              <a:gdLst/>
              <a:ahLst/>
              <a:cxnLst/>
              <a:rect l="l" t="t" r="r" b="b"/>
              <a:pathLst>
                <a:path w="3284854" h="1517014">
                  <a:moveTo>
                    <a:pt x="0" y="0"/>
                  </a:moveTo>
                  <a:lnTo>
                    <a:pt x="0" y="1516472"/>
                  </a:lnTo>
                  <a:lnTo>
                    <a:pt x="3284359" y="1510238"/>
                  </a:lnTo>
                  <a:lnTo>
                    <a:pt x="3278759" y="386918"/>
                  </a:lnTo>
                  <a:lnTo>
                    <a:pt x="2572562" y="330758"/>
                  </a:lnTo>
                  <a:lnTo>
                    <a:pt x="560463" y="106083"/>
                  </a:lnTo>
                  <a:lnTo>
                    <a:pt x="263410" y="12484"/>
                  </a:lnTo>
                  <a:lnTo>
                    <a:pt x="308254" y="118567"/>
                  </a:lnTo>
                  <a:lnTo>
                    <a:pt x="61645" y="49923"/>
                  </a:lnTo>
                  <a:lnTo>
                    <a:pt x="95275" y="12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A7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482507" y="3592741"/>
              <a:ext cx="3279140" cy="1336040"/>
            </a:xfrm>
            <a:custGeom>
              <a:avLst/>
              <a:gdLst/>
              <a:ahLst/>
              <a:cxnLst/>
              <a:rect l="l" t="t" r="r" b="b"/>
              <a:pathLst>
                <a:path w="3279140" h="1336039">
                  <a:moveTo>
                    <a:pt x="1978469" y="0"/>
                  </a:moveTo>
                  <a:lnTo>
                    <a:pt x="56045" y="0"/>
                  </a:lnTo>
                  <a:lnTo>
                    <a:pt x="67259" y="62407"/>
                  </a:lnTo>
                  <a:lnTo>
                    <a:pt x="0" y="124802"/>
                  </a:lnTo>
                  <a:lnTo>
                    <a:pt x="0" y="1260614"/>
                  </a:lnTo>
                  <a:lnTo>
                    <a:pt x="3278758" y="1335493"/>
                  </a:lnTo>
                  <a:lnTo>
                    <a:pt x="3278758" y="761352"/>
                  </a:lnTo>
                  <a:lnTo>
                    <a:pt x="3155454" y="761352"/>
                  </a:lnTo>
                  <a:lnTo>
                    <a:pt x="3071393" y="861199"/>
                  </a:lnTo>
                  <a:lnTo>
                    <a:pt x="2987319" y="798791"/>
                  </a:lnTo>
                  <a:lnTo>
                    <a:pt x="2908858" y="836256"/>
                  </a:lnTo>
                  <a:lnTo>
                    <a:pt x="2858414" y="661504"/>
                  </a:lnTo>
                  <a:lnTo>
                    <a:pt x="2824784" y="748880"/>
                  </a:lnTo>
                  <a:lnTo>
                    <a:pt x="2634233" y="642785"/>
                  </a:lnTo>
                  <a:lnTo>
                    <a:pt x="2376411" y="936104"/>
                  </a:lnTo>
                  <a:lnTo>
                    <a:pt x="2421254" y="773836"/>
                  </a:lnTo>
                  <a:lnTo>
                    <a:pt x="2370797" y="642785"/>
                  </a:lnTo>
                  <a:lnTo>
                    <a:pt x="2314740" y="811276"/>
                  </a:lnTo>
                  <a:lnTo>
                    <a:pt x="2264308" y="655269"/>
                  </a:lnTo>
                  <a:lnTo>
                    <a:pt x="2213876" y="823760"/>
                  </a:lnTo>
                  <a:lnTo>
                    <a:pt x="2219464" y="923620"/>
                  </a:lnTo>
                  <a:lnTo>
                    <a:pt x="1670215" y="723912"/>
                  </a:lnTo>
                  <a:lnTo>
                    <a:pt x="1619757" y="592861"/>
                  </a:lnTo>
                  <a:lnTo>
                    <a:pt x="1838350" y="561644"/>
                  </a:lnTo>
                  <a:lnTo>
                    <a:pt x="1871979" y="424357"/>
                  </a:lnTo>
                  <a:lnTo>
                    <a:pt x="1933625" y="324510"/>
                  </a:lnTo>
                  <a:lnTo>
                    <a:pt x="2045728" y="312039"/>
                  </a:lnTo>
                  <a:lnTo>
                    <a:pt x="1978469" y="168490"/>
                  </a:lnTo>
                  <a:lnTo>
                    <a:pt x="1950440" y="62407"/>
                  </a:lnTo>
                  <a:lnTo>
                    <a:pt x="1978469" y="0"/>
                  </a:lnTo>
                  <a:close/>
                </a:path>
              </a:pathLst>
            </a:custGeom>
            <a:solidFill>
              <a:srgbClr val="C17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63621" y="3611460"/>
              <a:ext cx="2348865" cy="2427605"/>
            </a:xfrm>
            <a:custGeom>
              <a:avLst/>
              <a:gdLst/>
              <a:ahLst/>
              <a:cxnLst/>
              <a:rect l="l" t="t" r="r" b="b"/>
              <a:pathLst>
                <a:path w="2348865" h="2427604">
                  <a:moveTo>
                    <a:pt x="723010" y="0"/>
                  </a:moveTo>
                  <a:lnTo>
                    <a:pt x="543661" y="37439"/>
                  </a:lnTo>
                  <a:lnTo>
                    <a:pt x="442785" y="193471"/>
                  </a:lnTo>
                  <a:lnTo>
                    <a:pt x="392328" y="305790"/>
                  </a:lnTo>
                  <a:lnTo>
                    <a:pt x="218592" y="237147"/>
                  </a:lnTo>
                  <a:lnTo>
                    <a:pt x="72859" y="243395"/>
                  </a:lnTo>
                  <a:lnTo>
                    <a:pt x="0" y="324510"/>
                  </a:lnTo>
                  <a:lnTo>
                    <a:pt x="61671" y="443077"/>
                  </a:lnTo>
                  <a:lnTo>
                    <a:pt x="179349" y="561644"/>
                  </a:lnTo>
                  <a:lnTo>
                    <a:pt x="241007" y="574141"/>
                  </a:lnTo>
                  <a:lnTo>
                    <a:pt x="190563" y="649033"/>
                  </a:lnTo>
                  <a:lnTo>
                    <a:pt x="212991" y="811276"/>
                  </a:lnTo>
                  <a:lnTo>
                    <a:pt x="196164" y="917384"/>
                  </a:lnTo>
                  <a:lnTo>
                    <a:pt x="184962" y="1123315"/>
                  </a:lnTo>
                  <a:lnTo>
                    <a:pt x="229806" y="1366697"/>
                  </a:lnTo>
                  <a:lnTo>
                    <a:pt x="302653" y="1447825"/>
                  </a:lnTo>
                  <a:lnTo>
                    <a:pt x="353110" y="1691220"/>
                  </a:lnTo>
                  <a:lnTo>
                    <a:pt x="358711" y="1909648"/>
                  </a:lnTo>
                  <a:lnTo>
                    <a:pt x="364324" y="2078144"/>
                  </a:lnTo>
                  <a:lnTo>
                    <a:pt x="319481" y="2271595"/>
                  </a:lnTo>
                  <a:lnTo>
                    <a:pt x="280238" y="2408886"/>
                  </a:lnTo>
                  <a:lnTo>
                    <a:pt x="465200" y="2421373"/>
                  </a:lnTo>
                  <a:lnTo>
                    <a:pt x="459600" y="2252875"/>
                  </a:lnTo>
                  <a:lnTo>
                    <a:pt x="459600" y="2034452"/>
                  </a:lnTo>
                  <a:lnTo>
                    <a:pt x="526846" y="2053172"/>
                  </a:lnTo>
                  <a:lnTo>
                    <a:pt x="504431" y="1959571"/>
                  </a:lnTo>
                  <a:lnTo>
                    <a:pt x="521246" y="1809800"/>
                  </a:lnTo>
                  <a:lnTo>
                    <a:pt x="498817" y="1641297"/>
                  </a:lnTo>
                  <a:lnTo>
                    <a:pt x="510031" y="1560169"/>
                  </a:lnTo>
                  <a:lnTo>
                    <a:pt x="554875" y="1672501"/>
                  </a:lnTo>
                  <a:lnTo>
                    <a:pt x="566089" y="1828520"/>
                  </a:lnTo>
                  <a:lnTo>
                    <a:pt x="560489" y="1953323"/>
                  </a:lnTo>
                  <a:lnTo>
                    <a:pt x="610920" y="1965807"/>
                  </a:lnTo>
                  <a:lnTo>
                    <a:pt x="678167" y="1940852"/>
                  </a:lnTo>
                  <a:lnTo>
                    <a:pt x="638949" y="1772348"/>
                  </a:lnTo>
                  <a:lnTo>
                    <a:pt x="689381" y="1809800"/>
                  </a:lnTo>
                  <a:lnTo>
                    <a:pt x="795870" y="1628813"/>
                  </a:lnTo>
                  <a:lnTo>
                    <a:pt x="823899" y="1890928"/>
                  </a:lnTo>
                  <a:lnTo>
                    <a:pt x="885558" y="2121818"/>
                  </a:lnTo>
                  <a:lnTo>
                    <a:pt x="924788" y="2427607"/>
                  </a:lnTo>
                  <a:lnTo>
                    <a:pt x="1081722" y="2415138"/>
                  </a:lnTo>
                  <a:lnTo>
                    <a:pt x="1025664" y="2240389"/>
                  </a:lnTo>
                  <a:lnTo>
                    <a:pt x="992047" y="2096863"/>
                  </a:lnTo>
                  <a:lnTo>
                    <a:pt x="1008849" y="1984527"/>
                  </a:lnTo>
                  <a:lnTo>
                    <a:pt x="986447" y="1847240"/>
                  </a:lnTo>
                  <a:lnTo>
                    <a:pt x="992047" y="1535188"/>
                  </a:lnTo>
                  <a:lnTo>
                    <a:pt x="1025664" y="1809800"/>
                  </a:lnTo>
                  <a:lnTo>
                    <a:pt x="1031278" y="1997012"/>
                  </a:lnTo>
                  <a:lnTo>
                    <a:pt x="1109738" y="1978292"/>
                  </a:lnTo>
                  <a:lnTo>
                    <a:pt x="1076121" y="1709940"/>
                  </a:lnTo>
                  <a:lnTo>
                    <a:pt x="1098524" y="1597609"/>
                  </a:lnTo>
                  <a:lnTo>
                    <a:pt x="1081722" y="1522730"/>
                  </a:lnTo>
                  <a:lnTo>
                    <a:pt x="1199426" y="1528965"/>
                  </a:lnTo>
                  <a:lnTo>
                    <a:pt x="1261071" y="1859724"/>
                  </a:lnTo>
                  <a:lnTo>
                    <a:pt x="1266672" y="1940852"/>
                  </a:lnTo>
                  <a:lnTo>
                    <a:pt x="1294701" y="1972043"/>
                  </a:lnTo>
                  <a:lnTo>
                    <a:pt x="1277886" y="2202949"/>
                  </a:lnTo>
                  <a:lnTo>
                    <a:pt x="1300314" y="2284081"/>
                  </a:lnTo>
                  <a:lnTo>
                    <a:pt x="1305915" y="2377697"/>
                  </a:lnTo>
                  <a:lnTo>
                    <a:pt x="1440421" y="2390166"/>
                  </a:lnTo>
                  <a:lnTo>
                    <a:pt x="1412405" y="2240389"/>
                  </a:lnTo>
                  <a:lnTo>
                    <a:pt x="1361960" y="2021967"/>
                  </a:lnTo>
                  <a:lnTo>
                    <a:pt x="1412405" y="1865960"/>
                  </a:lnTo>
                  <a:lnTo>
                    <a:pt x="1361960" y="1628813"/>
                  </a:lnTo>
                  <a:lnTo>
                    <a:pt x="1457236" y="1772348"/>
                  </a:lnTo>
                  <a:lnTo>
                    <a:pt x="1541310" y="1797304"/>
                  </a:lnTo>
                  <a:lnTo>
                    <a:pt x="1602968" y="1703692"/>
                  </a:lnTo>
                  <a:lnTo>
                    <a:pt x="1608569" y="1915883"/>
                  </a:lnTo>
                  <a:lnTo>
                    <a:pt x="1653400" y="2059424"/>
                  </a:lnTo>
                  <a:lnTo>
                    <a:pt x="1675815" y="2277846"/>
                  </a:lnTo>
                  <a:lnTo>
                    <a:pt x="1715058" y="2365212"/>
                  </a:lnTo>
                  <a:lnTo>
                    <a:pt x="1799132" y="2377697"/>
                  </a:lnTo>
                  <a:lnTo>
                    <a:pt x="1821548" y="2296566"/>
                  </a:lnTo>
                  <a:lnTo>
                    <a:pt x="1731860" y="2059424"/>
                  </a:lnTo>
                  <a:lnTo>
                    <a:pt x="1737486" y="1884680"/>
                  </a:lnTo>
                  <a:lnTo>
                    <a:pt x="1743075" y="1622577"/>
                  </a:lnTo>
                  <a:lnTo>
                    <a:pt x="1804733" y="1666252"/>
                  </a:lnTo>
                  <a:lnTo>
                    <a:pt x="1827136" y="1585125"/>
                  </a:lnTo>
                  <a:lnTo>
                    <a:pt x="2079358" y="1691220"/>
                  </a:lnTo>
                  <a:lnTo>
                    <a:pt x="2185847" y="1759864"/>
                  </a:lnTo>
                  <a:lnTo>
                    <a:pt x="2314765" y="1691220"/>
                  </a:lnTo>
                  <a:lnTo>
                    <a:pt x="2337180" y="1622577"/>
                  </a:lnTo>
                  <a:lnTo>
                    <a:pt x="2191461" y="1229410"/>
                  </a:lnTo>
                  <a:lnTo>
                    <a:pt x="2219477" y="1123315"/>
                  </a:lnTo>
                  <a:lnTo>
                    <a:pt x="2320366" y="1098346"/>
                  </a:lnTo>
                  <a:lnTo>
                    <a:pt x="2348395" y="998499"/>
                  </a:lnTo>
                  <a:lnTo>
                    <a:pt x="2236304" y="936104"/>
                  </a:lnTo>
                  <a:lnTo>
                    <a:pt x="2135416" y="948588"/>
                  </a:lnTo>
                  <a:lnTo>
                    <a:pt x="2045728" y="755116"/>
                  </a:lnTo>
                  <a:lnTo>
                    <a:pt x="1855165" y="861199"/>
                  </a:lnTo>
                  <a:lnTo>
                    <a:pt x="1642186" y="736396"/>
                  </a:lnTo>
                  <a:lnTo>
                    <a:pt x="1563725" y="655269"/>
                  </a:lnTo>
                  <a:lnTo>
                    <a:pt x="1429207" y="605345"/>
                  </a:lnTo>
                  <a:lnTo>
                    <a:pt x="1266672" y="698957"/>
                  </a:lnTo>
                  <a:lnTo>
                    <a:pt x="1126553" y="698957"/>
                  </a:lnTo>
                  <a:lnTo>
                    <a:pt x="964018" y="761352"/>
                  </a:lnTo>
                  <a:lnTo>
                    <a:pt x="969632" y="655269"/>
                  </a:lnTo>
                  <a:lnTo>
                    <a:pt x="1098524" y="636549"/>
                  </a:lnTo>
                  <a:lnTo>
                    <a:pt x="1283487" y="461822"/>
                  </a:lnTo>
                  <a:lnTo>
                    <a:pt x="1305915" y="386918"/>
                  </a:lnTo>
                  <a:lnTo>
                    <a:pt x="1216228" y="312039"/>
                  </a:lnTo>
                  <a:lnTo>
                    <a:pt x="1098524" y="293319"/>
                  </a:lnTo>
                  <a:lnTo>
                    <a:pt x="1014463" y="355714"/>
                  </a:lnTo>
                  <a:lnTo>
                    <a:pt x="1003249" y="274586"/>
                  </a:lnTo>
                  <a:lnTo>
                    <a:pt x="947204" y="193471"/>
                  </a:lnTo>
                  <a:lnTo>
                    <a:pt x="924788" y="112331"/>
                  </a:lnTo>
                  <a:lnTo>
                    <a:pt x="851928" y="12484"/>
                  </a:lnTo>
                  <a:lnTo>
                    <a:pt x="723010" y="0"/>
                  </a:lnTo>
                  <a:close/>
                </a:path>
              </a:pathLst>
            </a:custGeom>
            <a:solidFill>
              <a:srgbClr val="7D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473655" y="3598989"/>
            <a:ext cx="3293745" cy="2428240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2277110">
              <a:lnSpc>
                <a:spcPct val="100000"/>
              </a:lnSpc>
              <a:spcBef>
                <a:spcPts val="1320"/>
              </a:spcBef>
            </a:pPr>
            <a:r>
              <a:rPr sz="2500" b="1" spc="-25" dirty="0">
                <a:latin typeface="Calibri"/>
                <a:cs typeface="Calibri"/>
              </a:rPr>
              <a:t>Sky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endParaRPr sz="2500">
              <a:latin typeface="Calibri"/>
              <a:cs typeface="Calibri"/>
            </a:endParaRPr>
          </a:p>
          <a:p>
            <a:pPr marR="321310" algn="ctr">
              <a:lnSpc>
                <a:spcPct val="100000"/>
              </a:lnSpc>
            </a:pPr>
            <a:r>
              <a:rPr sz="2500" b="1" spc="-25" dirty="0">
                <a:latin typeface="Calibri"/>
                <a:cs typeface="Calibri"/>
              </a:rPr>
              <a:t>Cow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endParaRPr sz="2500">
              <a:latin typeface="Calibri"/>
              <a:cs typeface="Calibri"/>
            </a:endParaRPr>
          </a:p>
          <a:p>
            <a:pPr marL="2388870">
              <a:lnSpc>
                <a:spcPct val="100000"/>
              </a:lnSpc>
            </a:pPr>
            <a:r>
              <a:rPr sz="2500" b="1" spc="-10" dirty="0">
                <a:latin typeface="Calibri"/>
                <a:cs typeface="Calibri"/>
              </a:rPr>
              <a:t>Grass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 rot="18900000">
            <a:off x="8442047" y="3713298"/>
            <a:ext cx="763806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65"/>
              </a:lnSpc>
            </a:pPr>
            <a:r>
              <a:rPr sz="2500" b="1" spc="-55" dirty="0">
                <a:latin typeface="Calibri"/>
                <a:cs typeface="Calibri"/>
              </a:rPr>
              <a:t>Trees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1182" y="1263397"/>
            <a:ext cx="4349750" cy="19761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sz="3200" b="1" dirty="0">
                <a:latin typeface="Calibri"/>
                <a:cs typeface="Calibri"/>
              </a:rPr>
              <a:t>Things</a:t>
            </a:r>
            <a:r>
              <a:rPr sz="3200" dirty="0">
                <a:latin typeface="Calibri"/>
                <a:cs typeface="Calibri"/>
              </a:rPr>
              <a:t>: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Object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categories </a:t>
            </a:r>
            <a:r>
              <a:rPr sz="3200" dirty="0">
                <a:latin typeface="Calibri"/>
                <a:cs typeface="Calibri"/>
              </a:rPr>
              <a:t>that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can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separated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into </a:t>
            </a:r>
            <a:r>
              <a:rPr sz="3200" dirty="0">
                <a:latin typeface="Calibri"/>
                <a:cs typeface="Calibri"/>
              </a:rPr>
              <a:t>object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instances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</a:pPr>
            <a:r>
              <a:rPr sz="3200" dirty="0">
                <a:latin typeface="Calibri"/>
                <a:cs typeface="Calibri"/>
              </a:rPr>
              <a:t>(e.g.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cats,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cars,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person)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1182" y="3701796"/>
            <a:ext cx="4634865" cy="19761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467995">
              <a:lnSpc>
                <a:spcPct val="100299"/>
              </a:lnSpc>
              <a:spcBef>
                <a:spcPts val="85"/>
              </a:spcBef>
            </a:pPr>
            <a:r>
              <a:rPr sz="3200" b="1" dirty="0">
                <a:latin typeface="Calibri"/>
                <a:cs typeface="Calibri"/>
              </a:rPr>
              <a:t>Stuff</a:t>
            </a:r>
            <a:r>
              <a:rPr sz="3200" dirty="0">
                <a:latin typeface="Calibri"/>
                <a:cs typeface="Calibri"/>
              </a:rPr>
              <a:t>: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Object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categories </a:t>
            </a:r>
            <a:r>
              <a:rPr sz="3200" dirty="0">
                <a:latin typeface="Calibri"/>
                <a:cs typeface="Calibri"/>
              </a:rPr>
              <a:t>that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cannot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separated </a:t>
            </a:r>
            <a:r>
              <a:rPr sz="3200" dirty="0">
                <a:latin typeface="Calibri"/>
                <a:cs typeface="Calibri"/>
              </a:rPr>
              <a:t>into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instances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15"/>
              </a:lnSpc>
            </a:pPr>
            <a:r>
              <a:rPr sz="3200" dirty="0">
                <a:latin typeface="Calibri"/>
                <a:cs typeface="Calibri"/>
              </a:rPr>
              <a:t>(e.g.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sky,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grass,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water,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trees)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59506" y="1046988"/>
            <a:ext cx="13462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This</a:t>
            </a:r>
            <a:r>
              <a:rPr sz="8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image</a:t>
            </a:r>
            <a:r>
              <a:rPr sz="800" spc="-1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99999"/>
                </a:solidFill>
                <a:latin typeface="Calibri"/>
                <a:cs typeface="Calibri"/>
              </a:rPr>
              <a:t>is</a:t>
            </a:r>
            <a:r>
              <a:rPr sz="800" spc="-1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CC0</a:t>
            </a:r>
            <a:r>
              <a:rPr sz="8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public</a:t>
            </a:r>
            <a:r>
              <a:rPr sz="8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domain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379504" y="3603244"/>
            <a:ext cx="2886075" cy="2438400"/>
            <a:chOff x="5379504" y="3603244"/>
            <a:chExt cx="2886075" cy="243840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88864" y="3611880"/>
              <a:ext cx="2852928" cy="242925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479808" y="4107294"/>
              <a:ext cx="2189480" cy="1538605"/>
            </a:xfrm>
            <a:custGeom>
              <a:avLst/>
              <a:gdLst/>
              <a:ahLst/>
              <a:cxnLst/>
              <a:rect l="l" t="t" r="r" b="b"/>
              <a:pathLst>
                <a:path w="2189479" h="1538604">
                  <a:moveTo>
                    <a:pt x="2103386" y="0"/>
                  </a:moveTo>
                  <a:lnTo>
                    <a:pt x="1907717" y="180276"/>
                  </a:lnTo>
                  <a:lnTo>
                    <a:pt x="1577530" y="204317"/>
                  </a:lnTo>
                  <a:lnTo>
                    <a:pt x="1369682" y="36042"/>
                  </a:lnTo>
                  <a:lnTo>
                    <a:pt x="1296289" y="48082"/>
                  </a:lnTo>
                  <a:lnTo>
                    <a:pt x="1296289" y="204317"/>
                  </a:lnTo>
                  <a:lnTo>
                    <a:pt x="1345222" y="408571"/>
                  </a:lnTo>
                  <a:lnTo>
                    <a:pt x="1235138" y="444665"/>
                  </a:lnTo>
                  <a:lnTo>
                    <a:pt x="929424" y="348513"/>
                  </a:lnTo>
                  <a:lnTo>
                    <a:pt x="489153" y="216293"/>
                  </a:lnTo>
                  <a:lnTo>
                    <a:pt x="80543" y="254177"/>
                  </a:lnTo>
                  <a:lnTo>
                    <a:pt x="0" y="348513"/>
                  </a:lnTo>
                  <a:lnTo>
                    <a:pt x="146761" y="384568"/>
                  </a:lnTo>
                  <a:lnTo>
                    <a:pt x="330174" y="360489"/>
                  </a:lnTo>
                  <a:lnTo>
                    <a:pt x="525843" y="408571"/>
                  </a:lnTo>
                  <a:lnTo>
                    <a:pt x="856018" y="516763"/>
                  </a:lnTo>
                  <a:lnTo>
                    <a:pt x="1076159" y="648919"/>
                  </a:lnTo>
                  <a:lnTo>
                    <a:pt x="1100658" y="853274"/>
                  </a:lnTo>
                  <a:lnTo>
                    <a:pt x="1161808" y="1117650"/>
                  </a:lnTo>
                  <a:lnTo>
                    <a:pt x="1198460" y="1249845"/>
                  </a:lnTo>
                  <a:lnTo>
                    <a:pt x="1369682" y="1225765"/>
                  </a:lnTo>
                  <a:lnTo>
                    <a:pt x="1443024" y="1418082"/>
                  </a:lnTo>
                  <a:lnTo>
                    <a:pt x="1614258" y="1538274"/>
                  </a:lnTo>
                  <a:lnTo>
                    <a:pt x="1712048" y="1454137"/>
                  </a:lnTo>
                  <a:lnTo>
                    <a:pt x="1717636" y="1315720"/>
                  </a:lnTo>
                  <a:lnTo>
                    <a:pt x="1675396" y="1201762"/>
                  </a:lnTo>
                  <a:lnTo>
                    <a:pt x="1650898" y="1093609"/>
                  </a:lnTo>
                  <a:lnTo>
                    <a:pt x="1809889" y="1045552"/>
                  </a:lnTo>
                  <a:lnTo>
                    <a:pt x="1944433" y="961415"/>
                  </a:lnTo>
                  <a:lnTo>
                    <a:pt x="1895500" y="1177721"/>
                  </a:lnTo>
                  <a:lnTo>
                    <a:pt x="2066734" y="1261846"/>
                  </a:lnTo>
                  <a:lnTo>
                    <a:pt x="2188997" y="1141666"/>
                  </a:lnTo>
                  <a:lnTo>
                    <a:pt x="2188997" y="997470"/>
                  </a:lnTo>
                  <a:lnTo>
                    <a:pt x="2164537" y="829233"/>
                  </a:lnTo>
                  <a:lnTo>
                    <a:pt x="2078913" y="721042"/>
                  </a:lnTo>
                  <a:lnTo>
                    <a:pt x="2127884" y="624941"/>
                  </a:lnTo>
                  <a:lnTo>
                    <a:pt x="2176754" y="336511"/>
                  </a:lnTo>
                  <a:lnTo>
                    <a:pt x="2188997" y="36042"/>
                  </a:lnTo>
                  <a:lnTo>
                    <a:pt x="2103386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79808" y="4107294"/>
              <a:ext cx="2189480" cy="1538605"/>
            </a:xfrm>
            <a:custGeom>
              <a:avLst/>
              <a:gdLst/>
              <a:ahLst/>
              <a:cxnLst/>
              <a:rect l="l" t="t" r="r" b="b"/>
              <a:pathLst>
                <a:path w="2189479" h="1538604">
                  <a:moveTo>
                    <a:pt x="80546" y="254183"/>
                  </a:moveTo>
                  <a:lnTo>
                    <a:pt x="489164" y="216295"/>
                  </a:lnTo>
                  <a:lnTo>
                    <a:pt x="929429" y="348520"/>
                  </a:lnTo>
                  <a:lnTo>
                    <a:pt x="1235140" y="444662"/>
                  </a:lnTo>
                  <a:lnTo>
                    <a:pt x="1345230" y="408579"/>
                  </a:lnTo>
                  <a:lnTo>
                    <a:pt x="1296290" y="204323"/>
                  </a:lnTo>
                  <a:lnTo>
                    <a:pt x="1296290" y="48087"/>
                  </a:lnTo>
                  <a:lnTo>
                    <a:pt x="1369690" y="36049"/>
                  </a:lnTo>
                  <a:lnTo>
                    <a:pt x="1577540" y="204323"/>
                  </a:lnTo>
                  <a:lnTo>
                    <a:pt x="1907721" y="180279"/>
                  </a:lnTo>
                  <a:lnTo>
                    <a:pt x="2103391" y="0"/>
                  </a:lnTo>
                  <a:lnTo>
                    <a:pt x="2189011" y="36049"/>
                  </a:lnTo>
                  <a:lnTo>
                    <a:pt x="2176761" y="336514"/>
                  </a:lnTo>
                  <a:lnTo>
                    <a:pt x="2127891" y="624941"/>
                  </a:lnTo>
                  <a:lnTo>
                    <a:pt x="2078921" y="721050"/>
                  </a:lnTo>
                  <a:lnTo>
                    <a:pt x="2164541" y="829231"/>
                  </a:lnTo>
                  <a:lnTo>
                    <a:pt x="2189011" y="997471"/>
                  </a:lnTo>
                  <a:lnTo>
                    <a:pt x="2189011" y="1141670"/>
                  </a:lnTo>
                  <a:lnTo>
                    <a:pt x="2066741" y="1261850"/>
                  </a:lnTo>
                  <a:lnTo>
                    <a:pt x="1895511" y="1177720"/>
                  </a:lnTo>
                  <a:lnTo>
                    <a:pt x="1944441" y="961422"/>
                  </a:lnTo>
                  <a:lnTo>
                    <a:pt x="1809891" y="1045560"/>
                  </a:lnTo>
                  <a:lnTo>
                    <a:pt x="1650910" y="1093610"/>
                  </a:lnTo>
                  <a:lnTo>
                    <a:pt x="1675410" y="1201760"/>
                  </a:lnTo>
                  <a:lnTo>
                    <a:pt x="1717640" y="1315730"/>
                  </a:lnTo>
                  <a:lnTo>
                    <a:pt x="1712060" y="1454140"/>
                  </a:lnTo>
                  <a:lnTo>
                    <a:pt x="1614260" y="1538280"/>
                  </a:lnTo>
                  <a:lnTo>
                    <a:pt x="1443030" y="1418090"/>
                  </a:lnTo>
                  <a:lnTo>
                    <a:pt x="1369690" y="1225770"/>
                  </a:lnTo>
                  <a:lnTo>
                    <a:pt x="1198460" y="1249850"/>
                  </a:lnTo>
                  <a:lnTo>
                    <a:pt x="1161810" y="1117660"/>
                  </a:lnTo>
                  <a:lnTo>
                    <a:pt x="1100660" y="853274"/>
                  </a:lnTo>
                  <a:lnTo>
                    <a:pt x="1076160" y="648918"/>
                  </a:lnTo>
                  <a:lnTo>
                    <a:pt x="856029" y="516760"/>
                  </a:lnTo>
                  <a:lnTo>
                    <a:pt x="525847" y="408579"/>
                  </a:lnTo>
                  <a:lnTo>
                    <a:pt x="330182" y="360491"/>
                  </a:lnTo>
                  <a:lnTo>
                    <a:pt x="146766" y="384569"/>
                  </a:lnTo>
                  <a:lnTo>
                    <a:pt x="0" y="348520"/>
                  </a:lnTo>
                </a:path>
              </a:pathLst>
            </a:custGeom>
            <a:ln w="38100">
              <a:solidFill>
                <a:srgbClr val="FFD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03316" y="4502162"/>
              <a:ext cx="2843530" cy="1517650"/>
            </a:xfrm>
            <a:custGeom>
              <a:avLst/>
              <a:gdLst/>
              <a:ahLst/>
              <a:cxnLst/>
              <a:rect l="l" t="t" r="r" b="b"/>
              <a:pathLst>
                <a:path w="2843529" h="1517650">
                  <a:moveTo>
                    <a:pt x="2280145" y="0"/>
                  </a:moveTo>
                  <a:lnTo>
                    <a:pt x="2214359" y="321157"/>
                  </a:lnTo>
                  <a:lnTo>
                    <a:pt x="2333409" y="572147"/>
                  </a:lnTo>
                  <a:lnTo>
                    <a:pt x="2323909" y="773925"/>
                  </a:lnTo>
                  <a:lnTo>
                    <a:pt x="2157209" y="926477"/>
                  </a:lnTo>
                  <a:lnTo>
                    <a:pt x="1928647" y="832980"/>
                  </a:lnTo>
                  <a:lnTo>
                    <a:pt x="1961959" y="665645"/>
                  </a:lnTo>
                  <a:lnTo>
                    <a:pt x="1790534" y="739470"/>
                  </a:lnTo>
                  <a:lnTo>
                    <a:pt x="1804796" y="842835"/>
                  </a:lnTo>
                  <a:lnTo>
                    <a:pt x="1833397" y="985570"/>
                  </a:lnTo>
                  <a:lnTo>
                    <a:pt x="1819097" y="1133198"/>
                  </a:lnTo>
                  <a:lnTo>
                    <a:pt x="1647672" y="1177531"/>
                  </a:lnTo>
                  <a:lnTo>
                    <a:pt x="1504810" y="1064310"/>
                  </a:lnTo>
                  <a:lnTo>
                    <a:pt x="1435989" y="856907"/>
                  </a:lnTo>
                  <a:lnTo>
                    <a:pt x="1219085" y="857605"/>
                  </a:lnTo>
                  <a:lnTo>
                    <a:pt x="1119085" y="321157"/>
                  </a:lnTo>
                  <a:lnTo>
                    <a:pt x="947661" y="153822"/>
                  </a:lnTo>
                  <a:lnTo>
                    <a:pt x="0" y="266979"/>
                  </a:lnTo>
                  <a:lnTo>
                    <a:pt x="0" y="1517064"/>
                  </a:lnTo>
                  <a:lnTo>
                    <a:pt x="2823895" y="1517064"/>
                  </a:lnTo>
                  <a:lnTo>
                    <a:pt x="2842958" y="75082"/>
                  </a:lnTo>
                  <a:lnTo>
                    <a:pt x="2497594" y="115100"/>
                  </a:lnTo>
                  <a:lnTo>
                    <a:pt x="2452471" y="6159"/>
                  </a:lnTo>
                  <a:lnTo>
                    <a:pt x="2280145" y="0"/>
                  </a:lnTo>
                  <a:close/>
                </a:path>
              </a:pathLst>
            </a:custGeom>
            <a:solidFill>
              <a:srgbClr val="6AA7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03316" y="4502162"/>
              <a:ext cx="2843530" cy="1517650"/>
            </a:xfrm>
            <a:custGeom>
              <a:avLst/>
              <a:gdLst/>
              <a:ahLst/>
              <a:cxnLst/>
              <a:rect l="l" t="t" r="r" b="b"/>
              <a:pathLst>
                <a:path w="2843529" h="1517650">
                  <a:moveTo>
                    <a:pt x="0" y="266989"/>
                  </a:moveTo>
                  <a:lnTo>
                    <a:pt x="947651" y="153832"/>
                  </a:lnTo>
                  <a:lnTo>
                    <a:pt x="1119080" y="321159"/>
                  </a:lnTo>
                  <a:lnTo>
                    <a:pt x="1219090" y="857617"/>
                  </a:lnTo>
                  <a:lnTo>
                    <a:pt x="1435990" y="856914"/>
                  </a:lnTo>
                  <a:lnTo>
                    <a:pt x="1504800" y="1064320"/>
                  </a:lnTo>
                  <a:lnTo>
                    <a:pt x="1647660" y="1177540"/>
                  </a:lnTo>
                  <a:lnTo>
                    <a:pt x="1819091" y="1133200"/>
                  </a:lnTo>
                  <a:lnTo>
                    <a:pt x="1833391" y="985572"/>
                  </a:lnTo>
                  <a:lnTo>
                    <a:pt x="1804791" y="842839"/>
                  </a:lnTo>
                  <a:lnTo>
                    <a:pt x="1790531" y="739479"/>
                  </a:lnTo>
                  <a:lnTo>
                    <a:pt x="1961961" y="665653"/>
                  </a:lnTo>
                  <a:lnTo>
                    <a:pt x="1928641" y="832980"/>
                  </a:lnTo>
                  <a:lnTo>
                    <a:pt x="2157201" y="926482"/>
                  </a:lnTo>
                  <a:lnTo>
                    <a:pt x="2323901" y="773932"/>
                  </a:lnTo>
                  <a:lnTo>
                    <a:pt x="2333401" y="572151"/>
                  </a:lnTo>
                  <a:lnTo>
                    <a:pt x="2214351" y="321159"/>
                  </a:lnTo>
                  <a:lnTo>
                    <a:pt x="2280151" y="0"/>
                  </a:lnTo>
                  <a:lnTo>
                    <a:pt x="2452471" y="6159"/>
                  </a:lnTo>
                  <a:lnTo>
                    <a:pt x="2497581" y="115100"/>
                  </a:lnTo>
                  <a:lnTo>
                    <a:pt x="2842951" y="75086"/>
                  </a:lnTo>
                  <a:lnTo>
                    <a:pt x="2823891" y="1517070"/>
                  </a:lnTo>
                  <a:lnTo>
                    <a:pt x="0" y="1517070"/>
                  </a:lnTo>
                  <a:lnTo>
                    <a:pt x="0" y="266989"/>
                  </a:lnTo>
                  <a:close/>
                </a:path>
              </a:pathLst>
            </a:custGeom>
            <a:ln w="38100">
              <a:solidFill>
                <a:srgbClr val="6AA7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98554" y="3671671"/>
              <a:ext cx="2838450" cy="1058545"/>
            </a:xfrm>
            <a:custGeom>
              <a:avLst/>
              <a:gdLst/>
              <a:ahLst/>
              <a:cxnLst/>
              <a:rect l="l" t="t" r="r" b="b"/>
              <a:pathLst>
                <a:path w="2838450" h="1058545">
                  <a:moveTo>
                    <a:pt x="2838157" y="0"/>
                  </a:moveTo>
                  <a:lnTo>
                    <a:pt x="2681033" y="98399"/>
                  </a:lnTo>
                  <a:lnTo>
                    <a:pt x="2557246" y="137794"/>
                  </a:lnTo>
                  <a:lnTo>
                    <a:pt x="2295309" y="162432"/>
                  </a:lnTo>
                  <a:lnTo>
                    <a:pt x="1433385" y="408508"/>
                  </a:lnTo>
                  <a:lnTo>
                    <a:pt x="1219085" y="477367"/>
                  </a:lnTo>
                  <a:lnTo>
                    <a:pt x="916393" y="433984"/>
                  </a:lnTo>
                  <a:lnTo>
                    <a:pt x="652398" y="536435"/>
                  </a:lnTo>
                  <a:lnTo>
                    <a:pt x="4762" y="610285"/>
                  </a:lnTo>
                  <a:lnTo>
                    <a:pt x="0" y="1058113"/>
                  </a:lnTo>
                  <a:lnTo>
                    <a:pt x="852423" y="964615"/>
                  </a:lnTo>
                  <a:lnTo>
                    <a:pt x="399999" y="841578"/>
                  </a:lnTo>
                  <a:lnTo>
                    <a:pt x="219087" y="851420"/>
                  </a:lnTo>
                  <a:lnTo>
                    <a:pt x="33324" y="787476"/>
                  </a:lnTo>
                  <a:lnTo>
                    <a:pt x="157162" y="654557"/>
                  </a:lnTo>
                  <a:lnTo>
                    <a:pt x="600011" y="629958"/>
                  </a:lnTo>
                  <a:lnTo>
                    <a:pt x="1314322" y="836637"/>
                  </a:lnTo>
                  <a:lnTo>
                    <a:pt x="1385735" y="821880"/>
                  </a:lnTo>
                  <a:lnTo>
                    <a:pt x="1338452" y="549084"/>
                  </a:lnTo>
                  <a:lnTo>
                    <a:pt x="1423873" y="442963"/>
                  </a:lnTo>
                  <a:lnTo>
                    <a:pt x="1485747" y="457669"/>
                  </a:lnTo>
                  <a:lnTo>
                    <a:pt x="1685759" y="605345"/>
                  </a:lnTo>
                  <a:lnTo>
                    <a:pt x="1957196" y="595502"/>
                  </a:lnTo>
                  <a:lnTo>
                    <a:pt x="2142896" y="408508"/>
                  </a:lnTo>
                  <a:lnTo>
                    <a:pt x="2300071" y="472465"/>
                  </a:lnTo>
                  <a:lnTo>
                    <a:pt x="2297709" y="792099"/>
                  </a:lnTo>
                  <a:lnTo>
                    <a:pt x="2495334" y="816965"/>
                  </a:lnTo>
                  <a:lnTo>
                    <a:pt x="2514384" y="876033"/>
                  </a:lnTo>
                  <a:lnTo>
                    <a:pt x="2823895" y="876033"/>
                  </a:lnTo>
                  <a:lnTo>
                    <a:pt x="2838157" y="0"/>
                  </a:lnTo>
                  <a:close/>
                </a:path>
              </a:pathLst>
            </a:custGeom>
            <a:solidFill>
              <a:srgbClr val="C17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98554" y="3671671"/>
              <a:ext cx="2838450" cy="1058545"/>
            </a:xfrm>
            <a:custGeom>
              <a:avLst/>
              <a:gdLst/>
              <a:ahLst/>
              <a:cxnLst/>
              <a:rect l="l" t="t" r="r" b="b"/>
              <a:pathLst>
                <a:path w="2838450" h="1058545">
                  <a:moveTo>
                    <a:pt x="852420" y="964615"/>
                  </a:moveTo>
                  <a:lnTo>
                    <a:pt x="0" y="1058120"/>
                  </a:lnTo>
                  <a:lnTo>
                    <a:pt x="4759" y="610284"/>
                  </a:lnTo>
                  <a:lnTo>
                    <a:pt x="652399" y="536437"/>
                  </a:lnTo>
                  <a:lnTo>
                    <a:pt x="916394" y="433986"/>
                  </a:lnTo>
                  <a:lnTo>
                    <a:pt x="1219090" y="477368"/>
                  </a:lnTo>
                  <a:lnTo>
                    <a:pt x="1433390" y="408502"/>
                  </a:lnTo>
                  <a:lnTo>
                    <a:pt x="2295301" y="162430"/>
                  </a:lnTo>
                  <a:lnTo>
                    <a:pt x="2557241" y="137793"/>
                  </a:lnTo>
                  <a:lnTo>
                    <a:pt x="2681031" y="98400"/>
                  </a:lnTo>
                  <a:lnTo>
                    <a:pt x="2838151" y="0"/>
                  </a:lnTo>
                  <a:lnTo>
                    <a:pt x="2823891" y="876032"/>
                  </a:lnTo>
                  <a:lnTo>
                    <a:pt x="2514381" y="876032"/>
                  </a:lnTo>
                  <a:lnTo>
                    <a:pt x="2495331" y="816963"/>
                  </a:lnTo>
                  <a:lnTo>
                    <a:pt x="2297701" y="792100"/>
                  </a:lnTo>
                  <a:lnTo>
                    <a:pt x="2300061" y="472470"/>
                  </a:lnTo>
                  <a:lnTo>
                    <a:pt x="2142901" y="408502"/>
                  </a:lnTo>
                  <a:lnTo>
                    <a:pt x="1957201" y="595506"/>
                  </a:lnTo>
                  <a:lnTo>
                    <a:pt x="1685760" y="605344"/>
                  </a:lnTo>
                  <a:lnTo>
                    <a:pt x="1485740" y="457671"/>
                  </a:lnTo>
                  <a:lnTo>
                    <a:pt x="1423870" y="442956"/>
                  </a:lnTo>
                  <a:lnTo>
                    <a:pt x="1338450" y="549086"/>
                  </a:lnTo>
                  <a:lnTo>
                    <a:pt x="1385730" y="821882"/>
                  </a:lnTo>
                  <a:lnTo>
                    <a:pt x="1314320" y="836639"/>
                  </a:lnTo>
                  <a:lnTo>
                    <a:pt x="600004" y="629960"/>
                  </a:lnTo>
                  <a:lnTo>
                    <a:pt x="157165" y="654554"/>
                  </a:lnTo>
                  <a:lnTo>
                    <a:pt x="33316" y="787470"/>
                  </a:lnTo>
                  <a:lnTo>
                    <a:pt x="219080" y="851417"/>
                  </a:lnTo>
                  <a:lnTo>
                    <a:pt x="400003" y="841579"/>
                  </a:lnTo>
                  <a:lnTo>
                    <a:pt x="852420" y="964615"/>
                  </a:lnTo>
                  <a:close/>
                </a:path>
              </a:pathLst>
            </a:custGeom>
            <a:ln w="38100">
              <a:solidFill>
                <a:srgbClr val="C179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08079" y="3617531"/>
              <a:ext cx="2814955" cy="640080"/>
            </a:xfrm>
            <a:custGeom>
              <a:avLst/>
              <a:gdLst/>
              <a:ahLst/>
              <a:cxnLst/>
              <a:rect l="l" t="t" r="r" b="b"/>
              <a:pathLst>
                <a:path w="2814954" h="640079">
                  <a:moveTo>
                    <a:pt x="0" y="0"/>
                  </a:moveTo>
                  <a:lnTo>
                    <a:pt x="0" y="639787"/>
                  </a:lnTo>
                  <a:lnTo>
                    <a:pt x="619061" y="561047"/>
                  </a:lnTo>
                  <a:lnTo>
                    <a:pt x="904798" y="442925"/>
                  </a:lnTo>
                  <a:lnTo>
                    <a:pt x="1161948" y="497077"/>
                  </a:lnTo>
                  <a:lnTo>
                    <a:pt x="2238171" y="182105"/>
                  </a:lnTo>
                  <a:lnTo>
                    <a:pt x="2614371" y="137807"/>
                  </a:lnTo>
                  <a:lnTo>
                    <a:pt x="2814370" y="98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8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08079" y="3617531"/>
              <a:ext cx="2814955" cy="640080"/>
            </a:xfrm>
            <a:custGeom>
              <a:avLst/>
              <a:gdLst/>
              <a:ahLst/>
              <a:cxnLst/>
              <a:rect l="l" t="t" r="r" b="b"/>
              <a:pathLst>
                <a:path w="2814954" h="640079">
                  <a:moveTo>
                    <a:pt x="0" y="639797"/>
                  </a:moveTo>
                  <a:lnTo>
                    <a:pt x="0" y="0"/>
                  </a:lnTo>
                  <a:lnTo>
                    <a:pt x="2814381" y="9837"/>
                  </a:lnTo>
                  <a:lnTo>
                    <a:pt x="2614371" y="137814"/>
                  </a:lnTo>
                  <a:lnTo>
                    <a:pt x="2238171" y="182105"/>
                  </a:lnTo>
                  <a:lnTo>
                    <a:pt x="1161950" y="497085"/>
                  </a:lnTo>
                  <a:lnTo>
                    <a:pt x="904795" y="442935"/>
                  </a:lnTo>
                  <a:lnTo>
                    <a:pt x="619062" y="561052"/>
                  </a:lnTo>
                  <a:lnTo>
                    <a:pt x="0" y="639797"/>
                  </a:lnTo>
                  <a:close/>
                </a:path>
              </a:pathLst>
            </a:custGeom>
            <a:ln w="28575">
              <a:solidFill>
                <a:srgbClr val="4985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1033272"/>
            <a:ext cx="2791967" cy="2417064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7297763" y="5598159"/>
            <a:ext cx="74041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10" dirty="0">
                <a:latin typeface="Calibri"/>
                <a:cs typeface="Calibri"/>
              </a:rPr>
              <a:t>Grass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69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26" name="object 26"/>
          <p:cNvSpPr txBox="1"/>
          <p:nvPr/>
        </p:nvSpPr>
        <p:spPr>
          <a:xfrm>
            <a:off x="6759067" y="4674615"/>
            <a:ext cx="45529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25" dirty="0">
                <a:latin typeface="Calibri"/>
                <a:cs typeface="Calibri"/>
              </a:rPr>
              <a:t>Cat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94997" y="3677918"/>
            <a:ext cx="47625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25" dirty="0">
                <a:latin typeface="Calibri"/>
                <a:cs typeface="Calibri"/>
              </a:rPr>
              <a:t>Sky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 rot="2700000">
            <a:off x="7440726" y="4015450"/>
            <a:ext cx="763806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65"/>
              </a:lnSpc>
            </a:pPr>
            <a:r>
              <a:rPr sz="2500" b="1" spc="-55" dirty="0">
                <a:latin typeface="Calibri"/>
                <a:cs typeface="Calibri"/>
              </a:rPr>
              <a:t>Trees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9391" y="2502407"/>
            <a:ext cx="5541645" cy="3719829"/>
            <a:chOff x="469391" y="2502407"/>
            <a:chExt cx="5541645" cy="371982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9391" y="2502407"/>
              <a:ext cx="5541264" cy="36941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94704" y="2613685"/>
              <a:ext cx="2240915" cy="3576954"/>
            </a:xfrm>
            <a:custGeom>
              <a:avLst/>
              <a:gdLst/>
              <a:ahLst/>
              <a:cxnLst/>
              <a:rect l="l" t="t" r="r" b="b"/>
              <a:pathLst>
                <a:path w="2240915" h="3576954">
                  <a:moveTo>
                    <a:pt x="0" y="0"/>
                  </a:moveTo>
                  <a:lnTo>
                    <a:pt x="2240921" y="0"/>
                  </a:lnTo>
                  <a:lnTo>
                    <a:pt x="2240921" y="3576712"/>
                  </a:lnTo>
                  <a:lnTo>
                    <a:pt x="0" y="3576712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68955" y="3409645"/>
              <a:ext cx="2334260" cy="2776855"/>
            </a:xfrm>
            <a:custGeom>
              <a:avLst/>
              <a:gdLst/>
              <a:ahLst/>
              <a:cxnLst/>
              <a:rect l="l" t="t" r="r" b="b"/>
              <a:pathLst>
                <a:path w="2334260" h="2776854">
                  <a:moveTo>
                    <a:pt x="0" y="0"/>
                  </a:moveTo>
                  <a:lnTo>
                    <a:pt x="2333921" y="0"/>
                  </a:lnTo>
                  <a:lnTo>
                    <a:pt x="2333921" y="2776621"/>
                  </a:lnTo>
                  <a:lnTo>
                    <a:pt x="0" y="2776621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851091" y="2497848"/>
            <a:ext cx="4996815" cy="3711575"/>
            <a:chOff x="6851091" y="2497848"/>
            <a:chExt cx="4996815" cy="3711575"/>
          </a:xfrm>
        </p:grpSpPr>
        <p:sp>
          <p:nvSpPr>
            <p:cNvPr id="7" name="object 7"/>
            <p:cNvSpPr/>
            <p:nvPr/>
          </p:nvSpPr>
          <p:spPr>
            <a:xfrm>
              <a:off x="6851091" y="2507335"/>
              <a:ext cx="4996815" cy="3683635"/>
            </a:xfrm>
            <a:custGeom>
              <a:avLst/>
              <a:gdLst/>
              <a:ahLst/>
              <a:cxnLst/>
              <a:rect l="l" t="t" r="r" b="b"/>
              <a:pathLst>
                <a:path w="4996815" h="3683635">
                  <a:moveTo>
                    <a:pt x="4996256" y="0"/>
                  </a:moveTo>
                  <a:lnTo>
                    <a:pt x="0" y="0"/>
                  </a:lnTo>
                  <a:lnTo>
                    <a:pt x="0" y="3683050"/>
                  </a:lnTo>
                  <a:lnTo>
                    <a:pt x="4996256" y="3683050"/>
                  </a:lnTo>
                  <a:lnTo>
                    <a:pt x="4996256" y="0"/>
                  </a:lnTo>
                  <a:close/>
                </a:path>
              </a:pathLst>
            </a:custGeom>
            <a:solidFill>
              <a:srgbClr val="3C8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56006" y="3899065"/>
              <a:ext cx="4982845" cy="2301240"/>
            </a:xfrm>
            <a:custGeom>
              <a:avLst/>
              <a:gdLst/>
              <a:ahLst/>
              <a:cxnLst/>
              <a:rect l="l" t="t" r="r" b="b"/>
              <a:pathLst>
                <a:path w="4982845" h="2301240">
                  <a:moveTo>
                    <a:pt x="0" y="0"/>
                  </a:moveTo>
                  <a:lnTo>
                    <a:pt x="0" y="2300648"/>
                  </a:lnTo>
                  <a:lnTo>
                    <a:pt x="4982705" y="2291189"/>
                  </a:lnTo>
                  <a:lnTo>
                    <a:pt x="4974209" y="587006"/>
                  </a:lnTo>
                  <a:lnTo>
                    <a:pt x="3902837" y="501802"/>
                  </a:lnTo>
                  <a:lnTo>
                    <a:pt x="850290" y="160947"/>
                  </a:lnTo>
                  <a:lnTo>
                    <a:pt x="399630" y="18948"/>
                  </a:lnTo>
                  <a:lnTo>
                    <a:pt x="467652" y="179895"/>
                  </a:lnTo>
                  <a:lnTo>
                    <a:pt x="93535" y="75742"/>
                  </a:lnTo>
                  <a:lnTo>
                    <a:pt x="144551" y="189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A7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64502" y="2497848"/>
              <a:ext cx="4974590" cy="2026285"/>
            </a:xfrm>
            <a:custGeom>
              <a:avLst/>
              <a:gdLst/>
              <a:ahLst/>
              <a:cxnLst/>
              <a:rect l="l" t="t" r="r" b="b"/>
              <a:pathLst>
                <a:path w="4974590" h="2026285">
                  <a:moveTo>
                    <a:pt x="3001543" y="0"/>
                  </a:moveTo>
                  <a:lnTo>
                    <a:pt x="85039" y="0"/>
                  </a:lnTo>
                  <a:lnTo>
                    <a:pt x="102057" y="94691"/>
                  </a:lnTo>
                  <a:lnTo>
                    <a:pt x="0" y="189344"/>
                  </a:lnTo>
                  <a:lnTo>
                    <a:pt x="0" y="1912480"/>
                  </a:lnTo>
                  <a:lnTo>
                    <a:pt x="4974209" y="2026081"/>
                  </a:lnTo>
                  <a:lnTo>
                    <a:pt x="4974209" y="1155052"/>
                  </a:lnTo>
                  <a:lnTo>
                    <a:pt x="4787150" y="1155052"/>
                  </a:lnTo>
                  <a:lnTo>
                    <a:pt x="4659617" y="1306537"/>
                  </a:lnTo>
                  <a:lnTo>
                    <a:pt x="4532071" y="1211846"/>
                  </a:lnTo>
                  <a:lnTo>
                    <a:pt x="4413034" y="1268679"/>
                  </a:lnTo>
                  <a:lnTo>
                    <a:pt x="4336516" y="1003566"/>
                  </a:lnTo>
                  <a:lnTo>
                    <a:pt x="4285475" y="1136142"/>
                  </a:lnTo>
                  <a:lnTo>
                    <a:pt x="3996397" y="975169"/>
                  </a:lnTo>
                  <a:lnTo>
                    <a:pt x="3605263" y="1420164"/>
                  </a:lnTo>
                  <a:lnTo>
                    <a:pt x="3673284" y="1174000"/>
                  </a:lnTo>
                  <a:lnTo>
                    <a:pt x="3596741" y="975169"/>
                  </a:lnTo>
                  <a:lnTo>
                    <a:pt x="3511702" y="1230795"/>
                  </a:lnTo>
                  <a:lnTo>
                    <a:pt x="3435184" y="994105"/>
                  </a:lnTo>
                  <a:lnTo>
                    <a:pt x="3358667" y="1249730"/>
                  </a:lnTo>
                  <a:lnTo>
                    <a:pt x="3367163" y="1401216"/>
                  </a:lnTo>
                  <a:lnTo>
                    <a:pt x="2533891" y="1098257"/>
                  </a:lnTo>
                  <a:lnTo>
                    <a:pt x="2457348" y="899426"/>
                  </a:lnTo>
                  <a:lnTo>
                    <a:pt x="2788970" y="852081"/>
                  </a:lnTo>
                  <a:lnTo>
                    <a:pt x="2839986" y="643801"/>
                  </a:lnTo>
                  <a:lnTo>
                    <a:pt x="2933509" y="492315"/>
                  </a:lnTo>
                  <a:lnTo>
                    <a:pt x="3103587" y="473392"/>
                  </a:lnTo>
                  <a:lnTo>
                    <a:pt x="3001543" y="255625"/>
                  </a:lnTo>
                  <a:lnTo>
                    <a:pt x="2959023" y="94691"/>
                  </a:lnTo>
                  <a:lnTo>
                    <a:pt x="3001543" y="0"/>
                  </a:lnTo>
                  <a:close/>
                </a:path>
              </a:pathLst>
            </a:custGeom>
            <a:solidFill>
              <a:srgbClr val="C17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42695" y="2526245"/>
              <a:ext cx="3562985" cy="3683000"/>
            </a:xfrm>
            <a:custGeom>
              <a:avLst/>
              <a:gdLst/>
              <a:ahLst/>
              <a:cxnLst/>
              <a:rect l="l" t="t" r="r" b="b"/>
              <a:pathLst>
                <a:path w="3562984" h="3683000">
                  <a:moveTo>
                    <a:pt x="1096886" y="0"/>
                  </a:moveTo>
                  <a:lnTo>
                    <a:pt x="824788" y="56807"/>
                  </a:lnTo>
                  <a:lnTo>
                    <a:pt x="671753" y="293522"/>
                  </a:lnTo>
                  <a:lnTo>
                    <a:pt x="595210" y="463918"/>
                  </a:lnTo>
                  <a:lnTo>
                    <a:pt x="331635" y="359778"/>
                  </a:lnTo>
                  <a:lnTo>
                    <a:pt x="110540" y="369252"/>
                  </a:lnTo>
                  <a:lnTo>
                    <a:pt x="0" y="492315"/>
                  </a:lnTo>
                  <a:lnTo>
                    <a:pt x="93560" y="672198"/>
                  </a:lnTo>
                  <a:lnTo>
                    <a:pt x="272097" y="852081"/>
                  </a:lnTo>
                  <a:lnTo>
                    <a:pt x="365632" y="871029"/>
                  </a:lnTo>
                  <a:lnTo>
                    <a:pt x="289115" y="984656"/>
                  </a:lnTo>
                  <a:lnTo>
                    <a:pt x="323138" y="1230795"/>
                  </a:lnTo>
                  <a:lnTo>
                    <a:pt x="297611" y="1391767"/>
                  </a:lnTo>
                  <a:lnTo>
                    <a:pt x="280619" y="1704187"/>
                  </a:lnTo>
                  <a:lnTo>
                    <a:pt x="348640" y="2073414"/>
                  </a:lnTo>
                  <a:lnTo>
                    <a:pt x="459155" y="2196503"/>
                  </a:lnTo>
                  <a:lnTo>
                    <a:pt x="535698" y="2565755"/>
                  </a:lnTo>
                  <a:lnTo>
                    <a:pt x="544195" y="2897124"/>
                  </a:lnTo>
                  <a:lnTo>
                    <a:pt x="552716" y="3152755"/>
                  </a:lnTo>
                  <a:lnTo>
                    <a:pt x="484695" y="3446240"/>
                  </a:lnTo>
                  <a:lnTo>
                    <a:pt x="425157" y="3654525"/>
                  </a:lnTo>
                  <a:lnTo>
                    <a:pt x="705751" y="3673467"/>
                  </a:lnTo>
                  <a:lnTo>
                    <a:pt x="697255" y="3417840"/>
                  </a:lnTo>
                  <a:lnTo>
                    <a:pt x="697255" y="3086470"/>
                  </a:lnTo>
                  <a:lnTo>
                    <a:pt x="799287" y="3114870"/>
                  </a:lnTo>
                  <a:lnTo>
                    <a:pt x="765276" y="2972866"/>
                  </a:lnTo>
                  <a:lnTo>
                    <a:pt x="790790" y="2745638"/>
                  </a:lnTo>
                  <a:lnTo>
                    <a:pt x="756767" y="2490012"/>
                  </a:lnTo>
                  <a:lnTo>
                    <a:pt x="773772" y="2366937"/>
                  </a:lnTo>
                  <a:lnTo>
                    <a:pt x="841794" y="2537358"/>
                  </a:lnTo>
                  <a:lnTo>
                    <a:pt x="858812" y="2774048"/>
                  </a:lnTo>
                  <a:lnTo>
                    <a:pt x="850315" y="2963379"/>
                  </a:lnTo>
                  <a:lnTo>
                    <a:pt x="926833" y="2982328"/>
                  </a:lnTo>
                  <a:lnTo>
                    <a:pt x="1028865" y="2944469"/>
                  </a:lnTo>
                  <a:lnTo>
                    <a:pt x="969352" y="2688844"/>
                  </a:lnTo>
                  <a:lnTo>
                    <a:pt x="1045870" y="2745638"/>
                  </a:lnTo>
                  <a:lnTo>
                    <a:pt x="1207427" y="2471077"/>
                  </a:lnTo>
                  <a:lnTo>
                    <a:pt x="1249946" y="2868726"/>
                  </a:lnTo>
                  <a:lnTo>
                    <a:pt x="1343469" y="3219013"/>
                  </a:lnTo>
                  <a:lnTo>
                    <a:pt x="1403007" y="3682925"/>
                  </a:lnTo>
                  <a:lnTo>
                    <a:pt x="1641081" y="3664009"/>
                  </a:lnTo>
                  <a:lnTo>
                    <a:pt x="1556042" y="3398898"/>
                  </a:lnTo>
                  <a:lnTo>
                    <a:pt x="1505026" y="3181155"/>
                  </a:lnTo>
                  <a:lnTo>
                    <a:pt x="1530540" y="3010725"/>
                  </a:lnTo>
                  <a:lnTo>
                    <a:pt x="1496529" y="2802445"/>
                  </a:lnTo>
                  <a:lnTo>
                    <a:pt x="1505026" y="2329053"/>
                  </a:lnTo>
                  <a:lnTo>
                    <a:pt x="1556042" y="2745638"/>
                  </a:lnTo>
                  <a:lnTo>
                    <a:pt x="1564563" y="3029673"/>
                  </a:lnTo>
                  <a:lnTo>
                    <a:pt x="1683600" y="3001264"/>
                  </a:lnTo>
                  <a:lnTo>
                    <a:pt x="1632585" y="2594152"/>
                  </a:lnTo>
                  <a:lnTo>
                    <a:pt x="1666582" y="2423731"/>
                  </a:lnTo>
                  <a:lnTo>
                    <a:pt x="1641081" y="2310130"/>
                  </a:lnTo>
                  <a:lnTo>
                    <a:pt x="1819643" y="2319591"/>
                  </a:lnTo>
                  <a:lnTo>
                    <a:pt x="1913178" y="2821381"/>
                  </a:lnTo>
                  <a:lnTo>
                    <a:pt x="1921675" y="2944469"/>
                  </a:lnTo>
                  <a:lnTo>
                    <a:pt x="1964181" y="2991789"/>
                  </a:lnTo>
                  <a:lnTo>
                    <a:pt x="1938680" y="3342097"/>
                  </a:lnTo>
                  <a:lnTo>
                    <a:pt x="1972703" y="3465182"/>
                  </a:lnTo>
                  <a:lnTo>
                    <a:pt x="1981200" y="3607208"/>
                  </a:lnTo>
                  <a:lnTo>
                    <a:pt x="2185276" y="3626124"/>
                  </a:lnTo>
                  <a:lnTo>
                    <a:pt x="2142756" y="3398898"/>
                  </a:lnTo>
                  <a:lnTo>
                    <a:pt x="2066239" y="3067528"/>
                  </a:lnTo>
                  <a:lnTo>
                    <a:pt x="2142756" y="2830842"/>
                  </a:lnTo>
                  <a:lnTo>
                    <a:pt x="2066239" y="2471077"/>
                  </a:lnTo>
                  <a:lnTo>
                    <a:pt x="2210777" y="2688844"/>
                  </a:lnTo>
                  <a:lnTo>
                    <a:pt x="2338336" y="2726702"/>
                  </a:lnTo>
                  <a:lnTo>
                    <a:pt x="2431859" y="2584678"/>
                  </a:lnTo>
                  <a:lnTo>
                    <a:pt x="2440355" y="2906585"/>
                  </a:lnTo>
                  <a:lnTo>
                    <a:pt x="2508377" y="3124354"/>
                  </a:lnTo>
                  <a:lnTo>
                    <a:pt x="2542374" y="3455724"/>
                  </a:lnTo>
                  <a:lnTo>
                    <a:pt x="2601912" y="3588266"/>
                  </a:lnTo>
                  <a:lnTo>
                    <a:pt x="2729458" y="3607208"/>
                  </a:lnTo>
                  <a:lnTo>
                    <a:pt x="2763469" y="3484124"/>
                  </a:lnTo>
                  <a:lnTo>
                    <a:pt x="2627414" y="3124354"/>
                  </a:lnTo>
                  <a:lnTo>
                    <a:pt x="2635935" y="2859239"/>
                  </a:lnTo>
                  <a:lnTo>
                    <a:pt x="2644432" y="2461615"/>
                  </a:lnTo>
                  <a:lnTo>
                    <a:pt x="2737954" y="2527871"/>
                  </a:lnTo>
                  <a:lnTo>
                    <a:pt x="2771965" y="2404795"/>
                  </a:lnTo>
                  <a:lnTo>
                    <a:pt x="3154603" y="2565755"/>
                  </a:lnTo>
                  <a:lnTo>
                    <a:pt x="3316147" y="2669895"/>
                  </a:lnTo>
                  <a:lnTo>
                    <a:pt x="3511727" y="2565755"/>
                  </a:lnTo>
                  <a:lnTo>
                    <a:pt x="3545725" y="2461615"/>
                  </a:lnTo>
                  <a:lnTo>
                    <a:pt x="3324669" y="1865134"/>
                  </a:lnTo>
                  <a:lnTo>
                    <a:pt x="3367163" y="1704187"/>
                  </a:lnTo>
                  <a:lnTo>
                    <a:pt x="3520224" y="1666303"/>
                  </a:lnTo>
                  <a:lnTo>
                    <a:pt x="3562743" y="1514830"/>
                  </a:lnTo>
                  <a:lnTo>
                    <a:pt x="3392690" y="1420164"/>
                  </a:lnTo>
                  <a:lnTo>
                    <a:pt x="3239630" y="1439113"/>
                  </a:lnTo>
                  <a:lnTo>
                    <a:pt x="3103587" y="1145603"/>
                  </a:lnTo>
                  <a:lnTo>
                    <a:pt x="2814472" y="1306537"/>
                  </a:lnTo>
                  <a:lnTo>
                    <a:pt x="2491371" y="1117193"/>
                  </a:lnTo>
                  <a:lnTo>
                    <a:pt x="2372334" y="994117"/>
                  </a:lnTo>
                  <a:lnTo>
                    <a:pt x="2168258" y="918375"/>
                  </a:lnTo>
                  <a:lnTo>
                    <a:pt x="1921675" y="1060399"/>
                  </a:lnTo>
                  <a:lnTo>
                    <a:pt x="1709102" y="1060399"/>
                  </a:lnTo>
                  <a:lnTo>
                    <a:pt x="1462506" y="1155052"/>
                  </a:lnTo>
                  <a:lnTo>
                    <a:pt x="1471028" y="994117"/>
                  </a:lnTo>
                  <a:lnTo>
                    <a:pt x="1666582" y="965708"/>
                  </a:lnTo>
                  <a:lnTo>
                    <a:pt x="1947176" y="700633"/>
                  </a:lnTo>
                  <a:lnTo>
                    <a:pt x="1981200" y="587006"/>
                  </a:lnTo>
                  <a:lnTo>
                    <a:pt x="1845144" y="473405"/>
                  </a:lnTo>
                  <a:lnTo>
                    <a:pt x="1666582" y="444995"/>
                  </a:lnTo>
                  <a:lnTo>
                    <a:pt x="1539049" y="539661"/>
                  </a:lnTo>
                  <a:lnTo>
                    <a:pt x="1522044" y="416572"/>
                  </a:lnTo>
                  <a:lnTo>
                    <a:pt x="1437004" y="293522"/>
                  </a:lnTo>
                  <a:lnTo>
                    <a:pt x="1403007" y="170434"/>
                  </a:lnTo>
                  <a:lnTo>
                    <a:pt x="1292466" y="18948"/>
                  </a:lnTo>
                  <a:lnTo>
                    <a:pt x="1096886" y="0"/>
                  </a:lnTo>
                  <a:close/>
                </a:path>
              </a:pathLst>
            </a:custGeom>
            <a:solidFill>
              <a:srgbClr val="7D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851091" y="2507335"/>
            <a:ext cx="4996815" cy="3683635"/>
          </a:xfrm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L="3391535">
              <a:lnSpc>
                <a:spcPct val="100000"/>
              </a:lnSpc>
              <a:spcBef>
                <a:spcPts val="1590"/>
              </a:spcBef>
            </a:pPr>
            <a:r>
              <a:rPr sz="2500" b="1" spc="-25" dirty="0">
                <a:latin typeface="Calibri"/>
                <a:cs typeface="Calibri"/>
              </a:rPr>
              <a:t>Sky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70"/>
              </a:spcBef>
            </a:pPr>
            <a:endParaRPr sz="2500">
              <a:latin typeface="Calibri"/>
              <a:cs typeface="Calibri"/>
            </a:endParaRPr>
          </a:p>
          <a:p>
            <a:pPr marR="914400" algn="ctr">
              <a:lnSpc>
                <a:spcPct val="100000"/>
              </a:lnSpc>
            </a:pPr>
            <a:r>
              <a:rPr sz="2500" b="1" spc="-25" dirty="0">
                <a:latin typeface="Calibri"/>
                <a:cs typeface="Calibri"/>
              </a:rPr>
              <a:t>Cow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0"/>
              </a:spcBef>
            </a:pPr>
            <a:endParaRPr sz="2500">
              <a:latin typeface="Calibri"/>
              <a:cs typeface="Calibri"/>
            </a:endParaRPr>
          </a:p>
          <a:p>
            <a:pPr marL="3561715">
              <a:lnSpc>
                <a:spcPct val="100000"/>
              </a:lnSpc>
            </a:pPr>
            <a:r>
              <a:rPr sz="2500" b="1" spc="-10" dirty="0">
                <a:latin typeface="Calibri"/>
                <a:cs typeface="Calibri"/>
              </a:rPr>
              <a:t>Grass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70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12" name="object 12"/>
          <p:cNvSpPr txBox="1"/>
          <p:nvPr/>
        </p:nvSpPr>
        <p:spPr>
          <a:xfrm rot="18900000">
            <a:off x="6710833" y="2817186"/>
            <a:ext cx="763806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65"/>
              </a:lnSpc>
            </a:pPr>
            <a:r>
              <a:rPr sz="2500" b="1" spc="-55" dirty="0">
                <a:latin typeface="Calibri"/>
                <a:cs typeface="Calibri"/>
              </a:rPr>
              <a:t>Trees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16938" y="297687"/>
            <a:ext cx="4940300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Computer</a:t>
            </a:r>
            <a:r>
              <a:rPr spc="-130" dirty="0"/>
              <a:t> </a:t>
            </a:r>
            <a:r>
              <a:rPr dirty="0"/>
              <a:t>Vision</a:t>
            </a:r>
            <a:r>
              <a:rPr spc="-125" dirty="0"/>
              <a:t> </a:t>
            </a:r>
            <a:r>
              <a:rPr spc="-35" dirty="0"/>
              <a:t>Tasks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44833" y="1091690"/>
            <a:ext cx="5281295" cy="13030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10"/>
              </a:spcBef>
            </a:pPr>
            <a:r>
              <a:rPr sz="2800" b="1" dirty="0">
                <a:latin typeface="Calibri"/>
                <a:cs typeface="Calibri"/>
              </a:rPr>
              <a:t>Object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Detection: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Detects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individual </a:t>
            </a:r>
            <a:r>
              <a:rPr sz="2800" dirty="0">
                <a:latin typeface="Calibri"/>
                <a:cs typeface="Calibri"/>
              </a:rPr>
              <a:t>object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instances,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but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only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gives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box </a:t>
            </a:r>
            <a:r>
              <a:rPr sz="2800" dirty="0">
                <a:latin typeface="Calibri"/>
                <a:cs typeface="Calibri"/>
              </a:rPr>
              <a:t>(Only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things!)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74573" y="1088643"/>
            <a:ext cx="5144135" cy="13030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10"/>
              </a:spcBef>
            </a:pPr>
            <a:r>
              <a:rPr sz="2800" b="1" dirty="0">
                <a:latin typeface="Calibri"/>
                <a:cs typeface="Calibri"/>
              </a:rPr>
              <a:t>Semantic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Segmentation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Gives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per- </a:t>
            </a:r>
            <a:r>
              <a:rPr sz="2800" dirty="0">
                <a:latin typeface="Calibri"/>
                <a:cs typeface="Calibri"/>
              </a:rPr>
              <a:t>pixel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labels,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but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merges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instances </a:t>
            </a:r>
            <a:r>
              <a:rPr sz="2800" dirty="0">
                <a:latin typeface="Calibri"/>
                <a:cs typeface="Calibri"/>
              </a:rPr>
              <a:t>(Both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things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stuff)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Computer</a:t>
            </a:r>
            <a:r>
              <a:rPr sz="4000" spc="-125" dirty="0"/>
              <a:t> </a:t>
            </a:r>
            <a:r>
              <a:rPr sz="4000" dirty="0"/>
              <a:t>Vision</a:t>
            </a:r>
            <a:r>
              <a:rPr sz="4000" spc="-120" dirty="0"/>
              <a:t> </a:t>
            </a:r>
            <a:r>
              <a:rPr sz="4000" spc="-50" dirty="0"/>
              <a:t>Tasks:</a:t>
            </a:r>
            <a:r>
              <a:rPr sz="4000" spc="-120" dirty="0"/>
              <a:t> </a:t>
            </a:r>
            <a:r>
              <a:rPr sz="4000" dirty="0"/>
              <a:t>Instance</a:t>
            </a:r>
            <a:r>
              <a:rPr sz="4000" spc="-120" dirty="0"/>
              <a:t> </a:t>
            </a:r>
            <a:r>
              <a:rPr sz="4000" spc="-10" dirty="0"/>
              <a:t>Segmentation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2267711"/>
            <a:ext cx="2791968" cy="241706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67086" y="1436623"/>
            <a:ext cx="186436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20" dirty="0">
                <a:latin typeface="Calibri"/>
                <a:cs typeface="Calibri"/>
              </a:rPr>
              <a:t>Classification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22243" y="1235455"/>
            <a:ext cx="1980564" cy="842644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331470">
              <a:lnSpc>
                <a:spcPts val="3190"/>
              </a:lnSpc>
              <a:spcBef>
                <a:spcPts val="245"/>
              </a:spcBef>
            </a:pPr>
            <a:r>
              <a:rPr sz="2700" b="1" spc="-10" dirty="0">
                <a:latin typeface="Calibri"/>
                <a:cs typeface="Calibri"/>
              </a:rPr>
              <a:t>Semantic </a:t>
            </a:r>
            <a:r>
              <a:rPr sz="2700" b="1" spc="-35" dirty="0">
                <a:latin typeface="Calibri"/>
                <a:cs typeface="Calibri"/>
              </a:rPr>
              <a:t>Segmentation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69341" y="1311655"/>
            <a:ext cx="1397000" cy="842644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222250">
              <a:lnSpc>
                <a:spcPts val="3190"/>
              </a:lnSpc>
              <a:spcBef>
                <a:spcPts val="245"/>
              </a:spcBef>
            </a:pPr>
            <a:r>
              <a:rPr sz="2700" b="1" spc="-10" dirty="0">
                <a:latin typeface="Calibri"/>
                <a:cs typeface="Calibri"/>
              </a:rPr>
              <a:t>Object </a:t>
            </a:r>
            <a:r>
              <a:rPr sz="2700" b="1" spc="-35" dirty="0">
                <a:latin typeface="Calibri"/>
                <a:cs typeface="Calibri"/>
              </a:rPr>
              <a:t>Detection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70466" y="1208023"/>
            <a:ext cx="1980564" cy="842644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389255">
              <a:lnSpc>
                <a:spcPts val="3190"/>
              </a:lnSpc>
              <a:spcBef>
                <a:spcPts val="245"/>
              </a:spcBef>
            </a:pPr>
            <a:r>
              <a:rPr sz="2700" b="1" spc="-10" dirty="0">
                <a:latin typeface="Calibri"/>
                <a:cs typeface="Calibri"/>
              </a:rPr>
              <a:t>Instance </a:t>
            </a:r>
            <a:r>
              <a:rPr sz="2700" b="1" spc="-35" dirty="0">
                <a:latin typeface="Calibri"/>
                <a:cs typeface="Calibri"/>
              </a:rPr>
              <a:t>Segmentation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48760" y="4790947"/>
            <a:ext cx="4991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latin typeface="Calibri"/>
                <a:cs typeface="Calibri"/>
              </a:rPr>
              <a:t>CAT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81344" y="2322576"/>
            <a:ext cx="2795016" cy="2401824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9220200" y="2322576"/>
            <a:ext cx="2813685" cy="2431415"/>
            <a:chOff x="9220200" y="2322576"/>
            <a:chExt cx="2813685" cy="243141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20200" y="2322576"/>
              <a:ext cx="2813304" cy="242011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768484" y="3335820"/>
              <a:ext cx="941069" cy="1403985"/>
            </a:xfrm>
            <a:custGeom>
              <a:avLst/>
              <a:gdLst/>
              <a:ahLst/>
              <a:cxnLst/>
              <a:rect l="l" t="t" r="r" b="b"/>
              <a:pathLst>
                <a:path w="941070" h="1403985">
                  <a:moveTo>
                    <a:pt x="565556" y="0"/>
                  </a:moveTo>
                  <a:lnTo>
                    <a:pt x="431482" y="16763"/>
                  </a:lnTo>
                  <a:lnTo>
                    <a:pt x="392480" y="50330"/>
                  </a:lnTo>
                  <a:lnTo>
                    <a:pt x="268160" y="30746"/>
                  </a:lnTo>
                  <a:lnTo>
                    <a:pt x="234022" y="125831"/>
                  </a:lnTo>
                  <a:lnTo>
                    <a:pt x="268160" y="184556"/>
                  </a:lnTo>
                  <a:lnTo>
                    <a:pt x="204774" y="408266"/>
                  </a:lnTo>
                  <a:lnTo>
                    <a:pt x="307162" y="520128"/>
                  </a:lnTo>
                  <a:lnTo>
                    <a:pt x="241338" y="676732"/>
                  </a:lnTo>
                  <a:lnTo>
                    <a:pt x="82880" y="511746"/>
                  </a:lnTo>
                  <a:lnTo>
                    <a:pt x="9753" y="528510"/>
                  </a:lnTo>
                  <a:lnTo>
                    <a:pt x="0" y="763422"/>
                  </a:lnTo>
                  <a:lnTo>
                    <a:pt x="143827" y="838923"/>
                  </a:lnTo>
                  <a:lnTo>
                    <a:pt x="277901" y="819340"/>
                  </a:lnTo>
                  <a:lnTo>
                    <a:pt x="231584" y="1031875"/>
                  </a:lnTo>
                  <a:lnTo>
                    <a:pt x="270586" y="1269568"/>
                  </a:lnTo>
                  <a:lnTo>
                    <a:pt x="221843" y="1403807"/>
                  </a:lnTo>
                  <a:lnTo>
                    <a:pt x="453415" y="1401000"/>
                  </a:lnTo>
                  <a:lnTo>
                    <a:pt x="402234" y="1160526"/>
                  </a:lnTo>
                  <a:lnTo>
                    <a:pt x="477812" y="1087805"/>
                  </a:lnTo>
                  <a:lnTo>
                    <a:pt x="621626" y="1079423"/>
                  </a:lnTo>
                  <a:lnTo>
                    <a:pt x="660628" y="1163320"/>
                  </a:lnTo>
                  <a:lnTo>
                    <a:pt x="536308" y="1387030"/>
                  </a:lnTo>
                  <a:lnTo>
                    <a:pt x="748398" y="1392618"/>
                  </a:lnTo>
                  <a:lnTo>
                    <a:pt x="880033" y="1062634"/>
                  </a:lnTo>
                  <a:lnTo>
                    <a:pt x="838593" y="920026"/>
                  </a:lnTo>
                  <a:lnTo>
                    <a:pt x="940968" y="791387"/>
                  </a:lnTo>
                  <a:lnTo>
                    <a:pt x="894664" y="701903"/>
                  </a:lnTo>
                  <a:lnTo>
                    <a:pt x="880033" y="475386"/>
                  </a:lnTo>
                  <a:lnTo>
                    <a:pt x="850785" y="447420"/>
                  </a:lnTo>
                  <a:lnTo>
                    <a:pt x="882472" y="346748"/>
                  </a:lnTo>
                  <a:lnTo>
                    <a:pt x="816648" y="279628"/>
                  </a:lnTo>
                  <a:lnTo>
                    <a:pt x="794715" y="198539"/>
                  </a:lnTo>
                  <a:lnTo>
                    <a:pt x="806907" y="86690"/>
                  </a:lnTo>
                  <a:lnTo>
                    <a:pt x="726452" y="25158"/>
                  </a:lnTo>
                  <a:lnTo>
                    <a:pt x="670394" y="72694"/>
                  </a:lnTo>
                  <a:lnTo>
                    <a:pt x="56555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768484" y="3335820"/>
              <a:ext cx="941069" cy="1403985"/>
            </a:xfrm>
            <a:custGeom>
              <a:avLst/>
              <a:gdLst/>
              <a:ahLst/>
              <a:cxnLst/>
              <a:rect l="l" t="t" r="r" b="b"/>
              <a:pathLst>
                <a:path w="941070" h="1403985">
                  <a:moveTo>
                    <a:pt x="268157" y="184563"/>
                  </a:moveTo>
                  <a:lnTo>
                    <a:pt x="204777" y="408278"/>
                  </a:lnTo>
                  <a:lnTo>
                    <a:pt x="307161" y="520136"/>
                  </a:lnTo>
                  <a:lnTo>
                    <a:pt x="241345" y="676737"/>
                  </a:lnTo>
                  <a:lnTo>
                    <a:pt x="82881" y="511751"/>
                  </a:lnTo>
                  <a:lnTo>
                    <a:pt x="9756" y="528521"/>
                  </a:lnTo>
                  <a:lnTo>
                    <a:pt x="0" y="763428"/>
                  </a:lnTo>
                  <a:lnTo>
                    <a:pt x="143835" y="838928"/>
                  </a:lnTo>
                  <a:lnTo>
                    <a:pt x="277903" y="819351"/>
                  </a:lnTo>
                  <a:lnTo>
                    <a:pt x="231589" y="1031890"/>
                  </a:lnTo>
                  <a:lnTo>
                    <a:pt x="270593" y="1269580"/>
                  </a:lnTo>
                  <a:lnTo>
                    <a:pt x="221843" y="1403810"/>
                  </a:lnTo>
                  <a:lnTo>
                    <a:pt x="453422" y="1401010"/>
                  </a:lnTo>
                  <a:lnTo>
                    <a:pt x="402235" y="1160530"/>
                  </a:lnTo>
                  <a:lnTo>
                    <a:pt x="477807" y="1087810"/>
                  </a:lnTo>
                  <a:lnTo>
                    <a:pt x="621632" y="1079430"/>
                  </a:lnTo>
                  <a:lnTo>
                    <a:pt x="660636" y="1163320"/>
                  </a:lnTo>
                  <a:lnTo>
                    <a:pt x="536314" y="1387040"/>
                  </a:lnTo>
                  <a:lnTo>
                    <a:pt x="748400" y="1392630"/>
                  </a:lnTo>
                  <a:lnTo>
                    <a:pt x="880032" y="1062640"/>
                  </a:lnTo>
                  <a:lnTo>
                    <a:pt x="838591" y="920029"/>
                  </a:lnTo>
                  <a:lnTo>
                    <a:pt x="940975" y="791390"/>
                  </a:lnTo>
                  <a:lnTo>
                    <a:pt x="894661" y="701904"/>
                  </a:lnTo>
                  <a:lnTo>
                    <a:pt x="880032" y="475393"/>
                  </a:lnTo>
                  <a:lnTo>
                    <a:pt x="850784" y="447431"/>
                  </a:lnTo>
                  <a:lnTo>
                    <a:pt x="882469" y="346753"/>
                  </a:lnTo>
                  <a:lnTo>
                    <a:pt x="816653" y="279639"/>
                  </a:lnTo>
                  <a:lnTo>
                    <a:pt x="794714" y="198549"/>
                  </a:lnTo>
                  <a:lnTo>
                    <a:pt x="806907" y="86691"/>
                  </a:lnTo>
                  <a:lnTo>
                    <a:pt x="726452" y="25166"/>
                  </a:lnTo>
                  <a:lnTo>
                    <a:pt x="670392" y="72704"/>
                  </a:lnTo>
                  <a:lnTo>
                    <a:pt x="565562" y="0"/>
                  </a:lnTo>
                  <a:lnTo>
                    <a:pt x="431483" y="16769"/>
                  </a:lnTo>
                  <a:lnTo>
                    <a:pt x="392479" y="50333"/>
                  </a:lnTo>
                  <a:lnTo>
                    <a:pt x="268157" y="30756"/>
                  </a:lnTo>
                  <a:lnTo>
                    <a:pt x="234026" y="125833"/>
                  </a:lnTo>
                  <a:lnTo>
                    <a:pt x="268157" y="184563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632909" y="3508146"/>
              <a:ext cx="496570" cy="1092835"/>
            </a:xfrm>
            <a:custGeom>
              <a:avLst/>
              <a:gdLst/>
              <a:ahLst/>
              <a:cxnLst/>
              <a:rect l="l" t="t" r="r" b="b"/>
              <a:pathLst>
                <a:path w="496570" h="1092835">
                  <a:moveTo>
                    <a:pt x="239293" y="0"/>
                  </a:moveTo>
                  <a:lnTo>
                    <a:pt x="140017" y="71208"/>
                  </a:lnTo>
                  <a:lnTo>
                    <a:pt x="68745" y="541743"/>
                  </a:lnTo>
                  <a:lnTo>
                    <a:pt x="119646" y="606755"/>
                  </a:lnTo>
                  <a:lnTo>
                    <a:pt x="76377" y="674852"/>
                  </a:lnTo>
                  <a:lnTo>
                    <a:pt x="40728" y="777011"/>
                  </a:lnTo>
                  <a:lnTo>
                    <a:pt x="50914" y="848207"/>
                  </a:lnTo>
                  <a:lnTo>
                    <a:pt x="0" y="1009180"/>
                  </a:lnTo>
                  <a:lnTo>
                    <a:pt x="137477" y="987501"/>
                  </a:lnTo>
                  <a:lnTo>
                    <a:pt x="127292" y="835825"/>
                  </a:lnTo>
                  <a:lnTo>
                    <a:pt x="157835" y="814158"/>
                  </a:lnTo>
                  <a:lnTo>
                    <a:pt x="290220" y="838923"/>
                  </a:lnTo>
                  <a:lnTo>
                    <a:pt x="201117" y="1043228"/>
                  </a:lnTo>
                  <a:lnTo>
                    <a:pt x="277482" y="1092758"/>
                  </a:lnTo>
                  <a:lnTo>
                    <a:pt x="397128" y="1061796"/>
                  </a:lnTo>
                  <a:lnTo>
                    <a:pt x="361492" y="950366"/>
                  </a:lnTo>
                  <a:lnTo>
                    <a:pt x="417499" y="857491"/>
                  </a:lnTo>
                  <a:lnTo>
                    <a:pt x="417499" y="693419"/>
                  </a:lnTo>
                  <a:lnTo>
                    <a:pt x="488772" y="547928"/>
                  </a:lnTo>
                  <a:lnTo>
                    <a:pt x="488772" y="343623"/>
                  </a:lnTo>
                  <a:lnTo>
                    <a:pt x="496417" y="188836"/>
                  </a:lnTo>
                  <a:lnTo>
                    <a:pt x="422592" y="133121"/>
                  </a:lnTo>
                  <a:lnTo>
                    <a:pt x="381863" y="34061"/>
                  </a:lnTo>
                  <a:lnTo>
                    <a:pt x="239293" y="0"/>
                  </a:lnTo>
                  <a:close/>
                </a:path>
              </a:pathLst>
            </a:custGeom>
            <a:solidFill>
              <a:srgbClr val="01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32909" y="3508146"/>
              <a:ext cx="496570" cy="1092835"/>
            </a:xfrm>
            <a:custGeom>
              <a:avLst/>
              <a:gdLst/>
              <a:ahLst/>
              <a:cxnLst/>
              <a:rect l="l" t="t" r="r" b="b"/>
              <a:pathLst>
                <a:path w="496570" h="1092835">
                  <a:moveTo>
                    <a:pt x="68740" y="541734"/>
                  </a:moveTo>
                  <a:lnTo>
                    <a:pt x="140014" y="71200"/>
                  </a:lnTo>
                  <a:lnTo>
                    <a:pt x="239297" y="0"/>
                  </a:lnTo>
                  <a:lnTo>
                    <a:pt x="381856" y="34059"/>
                  </a:lnTo>
                  <a:lnTo>
                    <a:pt x="422587" y="133120"/>
                  </a:lnTo>
                  <a:lnTo>
                    <a:pt x="496416" y="188837"/>
                  </a:lnTo>
                  <a:lnTo>
                    <a:pt x="488772" y="343615"/>
                  </a:lnTo>
                  <a:lnTo>
                    <a:pt x="488772" y="547922"/>
                  </a:lnTo>
                  <a:lnTo>
                    <a:pt x="417498" y="693417"/>
                  </a:lnTo>
                  <a:lnTo>
                    <a:pt x="417498" y="857490"/>
                  </a:lnTo>
                  <a:lnTo>
                    <a:pt x="361491" y="950362"/>
                  </a:lnTo>
                  <a:lnTo>
                    <a:pt x="397133" y="1061800"/>
                  </a:lnTo>
                  <a:lnTo>
                    <a:pt x="277484" y="1092750"/>
                  </a:lnTo>
                  <a:lnTo>
                    <a:pt x="201111" y="1043220"/>
                  </a:lnTo>
                  <a:lnTo>
                    <a:pt x="290217" y="838913"/>
                  </a:lnTo>
                  <a:lnTo>
                    <a:pt x="157835" y="814148"/>
                  </a:lnTo>
                  <a:lnTo>
                    <a:pt x="127293" y="835819"/>
                  </a:lnTo>
                  <a:lnTo>
                    <a:pt x="137470" y="987502"/>
                  </a:lnTo>
                  <a:lnTo>
                    <a:pt x="0" y="1009170"/>
                  </a:lnTo>
                  <a:lnTo>
                    <a:pt x="50919" y="848208"/>
                  </a:lnTo>
                  <a:lnTo>
                    <a:pt x="40731" y="777007"/>
                  </a:lnTo>
                  <a:lnTo>
                    <a:pt x="76373" y="674854"/>
                  </a:lnTo>
                  <a:lnTo>
                    <a:pt x="119649" y="606747"/>
                  </a:lnTo>
                  <a:lnTo>
                    <a:pt x="68740" y="541734"/>
                  </a:lnTo>
                  <a:close/>
                </a:path>
              </a:pathLst>
            </a:custGeom>
            <a:ln w="38100">
              <a:solidFill>
                <a:srgbClr val="01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083594" y="3350272"/>
              <a:ext cx="422909" cy="953769"/>
            </a:xfrm>
            <a:custGeom>
              <a:avLst/>
              <a:gdLst/>
              <a:ahLst/>
              <a:cxnLst/>
              <a:rect l="l" t="t" r="r" b="b"/>
              <a:pathLst>
                <a:path w="422909" h="953770">
                  <a:moveTo>
                    <a:pt x="117106" y="0"/>
                  </a:moveTo>
                  <a:lnTo>
                    <a:pt x="117106" y="77393"/>
                  </a:lnTo>
                  <a:lnTo>
                    <a:pt x="43281" y="272415"/>
                  </a:lnTo>
                  <a:lnTo>
                    <a:pt x="86550" y="727468"/>
                  </a:lnTo>
                  <a:lnTo>
                    <a:pt x="48374" y="758431"/>
                  </a:lnTo>
                  <a:lnTo>
                    <a:pt x="0" y="866775"/>
                  </a:lnTo>
                  <a:lnTo>
                    <a:pt x="101828" y="872959"/>
                  </a:lnTo>
                  <a:lnTo>
                    <a:pt x="66192" y="928674"/>
                  </a:lnTo>
                  <a:lnTo>
                    <a:pt x="117106" y="953439"/>
                  </a:lnTo>
                  <a:lnTo>
                    <a:pt x="224027" y="947254"/>
                  </a:lnTo>
                  <a:lnTo>
                    <a:pt x="259664" y="950353"/>
                  </a:lnTo>
                  <a:lnTo>
                    <a:pt x="356400" y="913206"/>
                  </a:lnTo>
                  <a:lnTo>
                    <a:pt x="338581" y="780084"/>
                  </a:lnTo>
                  <a:lnTo>
                    <a:pt x="389496" y="585076"/>
                  </a:lnTo>
                  <a:lnTo>
                    <a:pt x="422592" y="371475"/>
                  </a:lnTo>
                  <a:lnTo>
                    <a:pt x="348767" y="105244"/>
                  </a:lnTo>
                  <a:lnTo>
                    <a:pt x="346214" y="12382"/>
                  </a:lnTo>
                  <a:lnTo>
                    <a:pt x="290207" y="52628"/>
                  </a:lnTo>
                  <a:lnTo>
                    <a:pt x="183299" y="37147"/>
                  </a:lnTo>
                  <a:lnTo>
                    <a:pt x="11710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083594" y="3350272"/>
              <a:ext cx="422909" cy="953769"/>
            </a:xfrm>
            <a:custGeom>
              <a:avLst/>
              <a:gdLst/>
              <a:ahLst/>
              <a:cxnLst/>
              <a:rect l="l" t="t" r="r" b="b"/>
              <a:pathLst>
                <a:path w="422909" h="953770">
                  <a:moveTo>
                    <a:pt x="43275" y="272414"/>
                  </a:moveTo>
                  <a:lnTo>
                    <a:pt x="117104" y="77388"/>
                  </a:lnTo>
                  <a:lnTo>
                    <a:pt x="117104" y="0"/>
                  </a:lnTo>
                  <a:lnTo>
                    <a:pt x="183290" y="37140"/>
                  </a:lnTo>
                  <a:lnTo>
                    <a:pt x="290206" y="52623"/>
                  </a:lnTo>
                  <a:lnTo>
                    <a:pt x="346214" y="12376"/>
                  </a:lnTo>
                  <a:lnTo>
                    <a:pt x="348758" y="105248"/>
                  </a:lnTo>
                  <a:lnTo>
                    <a:pt x="422587" y="371473"/>
                  </a:lnTo>
                  <a:lnTo>
                    <a:pt x="389489" y="585076"/>
                  </a:lnTo>
                  <a:lnTo>
                    <a:pt x="338581" y="780088"/>
                  </a:lnTo>
                  <a:lnTo>
                    <a:pt x="356402" y="913207"/>
                  </a:lnTo>
                  <a:lnTo>
                    <a:pt x="259663" y="950348"/>
                  </a:lnTo>
                  <a:lnTo>
                    <a:pt x="224021" y="947254"/>
                  </a:lnTo>
                  <a:lnTo>
                    <a:pt x="117104" y="953442"/>
                  </a:lnTo>
                  <a:lnTo>
                    <a:pt x="66185" y="928677"/>
                  </a:lnTo>
                  <a:lnTo>
                    <a:pt x="101828" y="872959"/>
                  </a:lnTo>
                  <a:lnTo>
                    <a:pt x="0" y="866771"/>
                  </a:lnTo>
                  <a:lnTo>
                    <a:pt x="48364" y="758430"/>
                  </a:lnTo>
                  <a:lnTo>
                    <a:pt x="86550" y="727464"/>
                  </a:lnTo>
                  <a:lnTo>
                    <a:pt x="43275" y="272414"/>
                  </a:lnTo>
                  <a:close/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6394424" y="5293906"/>
            <a:ext cx="5497830" cy="469265"/>
          </a:xfrm>
          <a:custGeom>
            <a:avLst/>
            <a:gdLst/>
            <a:ahLst/>
            <a:cxnLst/>
            <a:rect l="l" t="t" r="r" b="b"/>
            <a:pathLst>
              <a:path w="5497830" h="469264">
                <a:moveTo>
                  <a:pt x="5497773" y="0"/>
                </a:moveTo>
                <a:lnTo>
                  <a:pt x="5492887" y="42158"/>
                </a:lnTo>
                <a:lnTo>
                  <a:pt x="5478800" y="81838"/>
                </a:lnTo>
                <a:lnTo>
                  <a:pt x="5456370" y="118376"/>
                </a:lnTo>
                <a:lnTo>
                  <a:pt x="5426452" y="151110"/>
                </a:lnTo>
                <a:lnTo>
                  <a:pt x="5389903" y="179378"/>
                </a:lnTo>
                <a:lnTo>
                  <a:pt x="5347578" y="202517"/>
                </a:lnTo>
                <a:lnTo>
                  <a:pt x="5300336" y="219865"/>
                </a:lnTo>
                <a:lnTo>
                  <a:pt x="5249032" y="230760"/>
                </a:lnTo>
                <a:lnTo>
                  <a:pt x="5194522" y="234539"/>
                </a:lnTo>
                <a:lnTo>
                  <a:pt x="3052131" y="234539"/>
                </a:lnTo>
                <a:lnTo>
                  <a:pt x="2997622" y="238317"/>
                </a:lnTo>
                <a:lnTo>
                  <a:pt x="2946318" y="249212"/>
                </a:lnTo>
                <a:lnTo>
                  <a:pt x="2899075" y="266560"/>
                </a:lnTo>
                <a:lnTo>
                  <a:pt x="2856751" y="289699"/>
                </a:lnTo>
                <a:lnTo>
                  <a:pt x="2820202" y="317967"/>
                </a:lnTo>
                <a:lnTo>
                  <a:pt x="2790284" y="350702"/>
                </a:lnTo>
                <a:lnTo>
                  <a:pt x="2767853" y="387240"/>
                </a:lnTo>
                <a:lnTo>
                  <a:pt x="2753767" y="426919"/>
                </a:lnTo>
                <a:lnTo>
                  <a:pt x="2748881" y="469078"/>
                </a:lnTo>
                <a:lnTo>
                  <a:pt x="2743995" y="426919"/>
                </a:lnTo>
                <a:lnTo>
                  <a:pt x="2729909" y="387240"/>
                </a:lnTo>
                <a:lnTo>
                  <a:pt x="2707478" y="350702"/>
                </a:lnTo>
                <a:lnTo>
                  <a:pt x="2677560" y="317967"/>
                </a:lnTo>
                <a:lnTo>
                  <a:pt x="2641011" y="289699"/>
                </a:lnTo>
                <a:lnTo>
                  <a:pt x="2598687" y="266560"/>
                </a:lnTo>
                <a:lnTo>
                  <a:pt x="2551445" y="249212"/>
                </a:lnTo>
                <a:lnTo>
                  <a:pt x="2500140" y="238317"/>
                </a:lnTo>
                <a:lnTo>
                  <a:pt x="2445631" y="234539"/>
                </a:lnTo>
                <a:lnTo>
                  <a:pt x="303249" y="234539"/>
                </a:lnTo>
                <a:lnTo>
                  <a:pt x="248739" y="230760"/>
                </a:lnTo>
                <a:lnTo>
                  <a:pt x="197435" y="219865"/>
                </a:lnTo>
                <a:lnTo>
                  <a:pt x="150193" y="202517"/>
                </a:lnTo>
                <a:lnTo>
                  <a:pt x="107869" y="179378"/>
                </a:lnTo>
                <a:lnTo>
                  <a:pt x="71320" y="151110"/>
                </a:lnTo>
                <a:lnTo>
                  <a:pt x="41402" y="118376"/>
                </a:lnTo>
                <a:lnTo>
                  <a:pt x="18972" y="81838"/>
                </a:lnTo>
                <a:lnTo>
                  <a:pt x="4885" y="42158"/>
                </a:lnTo>
                <a:lnTo>
                  <a:pt x="0" y="0"/>
                </a:lnTo>
              </a:path>
            </a:pathLst>
          </a:custGeom>
          <a:ln w="1905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267" y="5306696"/>
            <a:ext cx="2794000" cy="469265"/>
          </a:xfrm>
          <a:custGeom>
            <a:avLst/>
            <a:gdLst/>
            <a:ahLst/>
            <a:cxnLst/>
            <a:rect l="l" t="t" r="r" b="b"/>
            <a:pathLst>
              <a:path w="2794000" h="469264">
                <a:moveTo>
                  <a:pt x="2793671" y="0"/>
                </a:moveTo>
                <a:lnTo>
                  <a:pt x="2788785" y="42158"/>
                </a:lnTo>
                <a:lnTo>
                  <a:pt x="2774699" y="81838"/>
                </a:lnTo>
                <a:lnTo>
                  <a:pt x="2752268" y="118376"/>
                </a:lnTo>
                <a:lnTo>
                  <a:pt x="2722350" y="151110"/>
                </a:lnTo>
                <a:lnTo>
                  <a:pt x="2685801" y="179378"/>
                </a:lnTo>
                <a:lnTo>
                  <a:pt x="2643477" y="202517"/>
                </a:lnTo>
                <a:lnTo>
                  <a:pt x="2596235" y="219865"/>
                </a:lnTo>
                <a:lnTo>
                  <a:pt x="2544930" y="230760"/>
                </a:lnTo>
                <a:lnTo>
                  <a:pt x="2490421" y="234539"/>
                </a:lnTo>
                <a:lnTo>
                  <a:pt x="1700090" y="234539"/>
                </a:lnTo>
                <a:lnTo>
                  <a:pt x="1645581" y="238317"/>
                </a:lnTo>
                <a:lnTo>
                  <a:pt x="1594277" y="249212"/>
                </a:lnTo>
                <a:lnTo>
                  <a:pt x="1547034" y="266560"/>
                </a:lnTo>
                <a:lnTo>
                  <a:pt x="1504710" y="289699"/>
                </a:lnTo>
                <a:lnTo>
                  <a:pt x="1468161" y="317967"/>
                </a:lnTo>
                <a:lnTo>
                  <a:pt x="1438243" y="350702"/>
                </a:lnTo>
                <a:lnTo>
                  <a:pt x="1415812" y="387240"/>
                </a:lnTo>
                <a:lnTo>
                  <a:pt x="1401726" y="426919"/>
                </a:lnTo>
                <a:lnTo>
                  <a:pt x="1396840" y="469078"/>
                </a:lnTo>
                <a:lnTo>
                  <a:pt x="1391955" y="426919"/>
                </a:lnTo>
                <a:lnTo>
                  <a:pt x="1377868" y="387240"/>
                </a:lnTo>
                <a:lnTo>
                  <a:pt x="1355438" y="350702"/>
                </a:lnTo>
                <a:lnTo>
                  <a:pt x="1325520" y="317967"/>
                </a:lnTo>
                <a:lnTo>
                  <a:pt x="1288970" y="289699"/>
                </a:lnTo>
                <a:lnTo>
                  <a:pt x="1246646" y="266560"/>
                </a:lnTo>
                <a:lnTo>
                  <a:pt x="1199404" y="249212"/>
                </a:lnTo>
                <a:lnTo>
                  <a:pt x="1148100" y="238317"/>
                </a:lnTo>
                <a:lnTo>
                  <a:pt x="1093590" y="234539"/>
                </a:lnTo>
                <a:lnTo>
                  <a:pt x="303250" y="234539"/>
                </a:lnTo>
                <a:lnTo>
                  <a:pt x="248740" y="230760"/>
                </a:lnTo>
                <a:lnTo>
                  <a:pt x="197436" y="219865"/>
                </a:lnTo>
                <a:lnTo>
                  <a:pt x="150194" y="202517"/>
                </a:lnTo>
                <a:lnTo>
                  <a:pt x="107870" y="179378"/>
                </a:lnTo>
                <a:lnTo>
                  <a:pt x="71320" y="151110"/>
                </a:lnTo>
                <a:lnTo>
                  <a:pt x="41402" y="118376"/>
                </a:lnTo>
                <a:lnTo>
                  <a:pt x="18972" y="81838"/>
                </a:lnTo>
                <a:lnTo>
                  <a:pt x="4885" y="42158"/>
                </a:lnTo>
                <a:lnTo>
                  <a:pt x="0" y="0"/>
                </a:lnTo>
              </a:path>
            </a:pathLst>
          </a:custGeom>
          <a:ln w="1905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377082" y="4687316"/>
            <a:ext cx="232283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25830" marR="5080" indent="-913765">
              <a:lnSpc>
                <a:spcPct val="100800"/>
              </a:lnSpc>
              <a:spcBef>
                <a:spcPts val="75"/>
              </a:spcBef>
            </a:pPr>
            <a:r>
              <a:rPr sz="2400" b="1" dirty="0">
                <a:solidFill>
                  <a:srgbClr val="6AA74E"/>
                </a:solidFill>
                <a:latin typeface="Calibri"/>
                <a:cs typeface="Calibri"/>
              </a:rPr>
              <a:t>GRASS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b="1" spc="-30" dirty="0">
                <a:solidFill>
                  <a:srgbClr val="EFC130"/>
                </a:solidFill>
                <a:latin typeface="Calibri"/>
                <a:cs typeface="Calibri"/>
              </a:rPr>
              <a:t>CAT</a:t>
            </a:r>
            <a:r>
              <a:rPr sz="2400" spc="-30" dirty="0">
                <a:latin typeface="Calibri"/>
                <a:cs typeface="Calibri"/>
              </a:rPr>
              <a:t>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A64D78"/>
                </a:solidFill>
                <a:latin typeface="Calibri"/>
                <a:cs typeface="Calibri"/>
              </a:rPr>
              <a:t>TREE</a:t>
            </a:r>
            <a:r>
              <a:rPr sz="2400" spc="-20" dirty="0">
                <a:latin typeface="Calibri"/>
                <a:cs typeface="Calibri"/>
              </a:rPr>
              <a:t>, </a:t>
            </a:r>
            <a:r>
              <a:rPr sz="2400" b="1" spc="-25" dirty="0">
                <a:solidFill>
                  <a:srgbClr val="4985E7"/>
                </a:solidFill>
                <a:latin typeface="Calibri"/>
                <a:cs typeface="Calibri"/>
              </a:rPr>
              <a:t>SKY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50863" y="4790947"/>
            <a:ext cx="1972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DOG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AA74E"/>
                </a:solidFill>
                <a:latin typeface="Calibri"/>
                <a:cs typeface="Calibri"/>
              </a:rPr>
              <a:t>DOG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985E7"/>
                </a:solidFill>
                <a:latin typeface="Calibri"/>
                <a:cs typeface="Calibri"/>
              </a:rPr>
              <a:t>CAT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707168" y="4790947"/>
            <a:ext cx="1972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DOG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AA74E"/>
                </a:solidFill>
                <a:latin typeface="Calibri"/>
                <a:cs typeface="Calibri"/>
              </a:rPr>
              <a:t>DOG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985E7"/>
                </a:solidFill>
                <a:latin typeface="Calibri"/>
                <a:cs typeface="Calibri"/>
              </a:rPr>
              <a:t>CAT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7921" y="5774942"/>
            <a:ext cx="220027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Calibri"/>
                <a:cs typeface="Calibri"/>
              </a:rPr>
              <a:t>No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spatial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extent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25206" y="5774942"/>
            <a:ext cx="215646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Calibri"/>
                <a:cs typeface="Calibri"/>
              </a:rPr>
              <a:t>Multiple</a:t>
            </a:r>
            <a:r>
              <a:rPr sz="2500" spc="-13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Objects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179089" y="5305207"/>
            <a:ext cx="2755900" cy="469265"/>
          </a:xfrm>
          <a:custGeom>
            <a:avLst/>
            <a:gdLst/>
            <a:ahLst/>
            <a:cxnLst/>
            <a:rect l="l" t="t" r="r" b="b"/>
            <a:pathLst>
              <a:path w="2755900" h="469264">
                <a:moveTo>
                  <a:pt x="2755281" y="3"/>
                </a:moveTo>
                <a:lnTo>
                  <a:pt x="2750395" y="42161"/>
                </a:lnTo>
                <a:lnTo>
                  <a:pt x="2736309" y="81841"/>
                </a:lnTo>
                <a:lnTo>
                  <a:pt x="2713878" y="118379"/>
                </a:lnTo>
                <a:lnTo>
                  <a:pt x="2683960" y="151114"/>
                </a:lnTo>
                <a:lnTo>
                  <a:pt x="2647411" y="179382"/>
                </a:lnTo>
                <a:lnTo>
                  <a:pt x="2605087" y="202521"/>
                </a:lnTo>
                <a:lnTo>
                  <a:pt x="2557845" y="219869"/>
                </a:lnTo>
                <a:lnTo>
                  <a:pt x="2506540" y="230764"/>
                </a:lnTo>
                <a:lnTo>
                  <a:pt x="2452031" y="234543"/>
                </a:lnTo>
                <a:lnTo>
                  <a:pt x="1680890" y="234540"/>
                </a:lnTo>
                <a:lnTo>
                  <a:pt x="1626381" y="238318"/>
                </a:lnTo>
                <a:lnTo>
                  <a:pt x="1575077" y="249213"/>
                </a:lnTo>
                <a:lnTo>
                  <a:pt x="1527834" y="266561"/>
                </a:lnTo>
                <a:lnTo>
                  <a:pt x="1485510" y="289701"/>
                </a:lnTo>
                <a:lnTo>
                  <a:pt x="1448961" y="317969"/>
                </a:lnTo>
                <a:lnTo>
                  <a:pt x="1419043" y="350704"/>
                </a:lnTo>
                <a:lnTo>
                  <a:pt x="1396612" y="387242"/>
                </a:lnTo>
                <a:lnTo>
                  <a:pt x="1382526" y="426922"/>
                </a:lnTo>
                <a:lnTo>
                  <a:pt x="1377640" y="469081"/>
                </a:lnTo>
                <a:lnTo>
                  <a:pt x="1372755" y="426922"/>
                </a:lnTo>
                <a:lnTo>
                  <a:pt x="1358668" y="387242"/>
                </a:lnTo>
                <a:lnTo>
                  <a:pt x="1336238" y="350704"/>
                </a:lnTo>
                <a:lnTo>
                  <a:pt x="1306320" y="317969"/>
                </a:lnTo>
                <a:lnTo>
                  <a:pt x="1269770" y="289701"/>
                </a:lnTo>
                <a:lnTo>
                  <a:pt x="1227446" y="266561"/>
                </a:lnTo>
                <a:lnTo>
                  <a:pt x="1180204" y="249213"/>
                </a:lnTo>
                <a:lnTo>
                  <a:pt x="1128900" y="238318"/>
                </a:lnTo>
                <a:lnTo>
                  <a:pt x="1074390" y="234540"/>
                </a:lnTo>
                <a:lnTo>
                  <a:pt x="303247" y="234540"/>
                </a:lnTo>
                <a:lnTo>
                  <a:pt x="248738" y="230761"/>
                </a:lnTo>
                <a:lnTo>
                  <a:pt x="197434" y="219866"/>
                </a:lnTo>
                <a:lnTo>
                  <a:pt x="150192" y="202518"/>
                </a:lnTo>
                <a:lnTo>
                  <a:pt x="107868" y="179379"/>
                </a:lnTo>
                <a:lnTo>
                  <a:pt x="71319" y="151111"/>
                </a:lnTo>
                <a:lnTo>
                  <a:pt x="41402" y="118376"/>
                </a:lnTo>
                <a:lnTo>
                  <a:pt x="18971" y="81838"/>
                </a:lnTo>
                <a:lnTo>
                  <a:pt x="4885" y="42158"/>
                </a:lnTo>
                <a:lnTo>
                  <a:pt x="0" y="0"/>
                </a:lnTo>
              </a:path>
            </a:pathLst>
          </a:custGeom>
          <a:ln w="1905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044355" y="5774942"/>
            <a:ext cx="281114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Calibri"/>
                <a:cs typeface="Calibri"/>
              </a:rPr>
              <a:t>No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objects,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just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pixels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0" y="1276299"/>
            <a:ext cx="9087485" cy="4947285"/>
            <a:chOff x="0" y="1276299"/>
            <a:chExt cx="9087485" cy="4947285"/>
          </a:xfrm>
        </p:grpSpPr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66288" y="2261616"/>
              <a:ext cx="2852928" cy="242925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157296" y="2756560"/>
              <a:ext cx="2189480" cy="1538605"/>
            </a:xfrm>
            <a:custGeom>
              <a:avLst/>
              <a:gdLst/>
              <a:ahLst/>
              <a:cxnLst/>
              <a:rect l="l" t="t" r="r" b="b"/>
              <a:pathLst>
                <a:path w="2189479" h="1538604">
                  <a:moveTo>
                    <a:pt x="2103386" y="0"/>
                  </a:moveTo>
                  <a:lnTo>
                    <a:pt x="1907730" y="180276"/>
                  </a:lnTo>
                  <a:lnTo>
                    <a:pt x="1577543" y="204317"/>
                  </a:lnTo>
                  <a:lnTo>
                    <a:pt x="1369695" y="36042"/>
                  </a:lnTo>
                  <a:lnTo>
                    <a:pt x="1296301" y="48082"/>
                  </a:lnTo>
                  <a:lnTo>
                    <a:pt x="1296301" y="204317"/>
                  </a:lnTo>
                  <a:lnTo>
                    <a:pt x="1345234" y="408571"/>
                  </a:lnTo>
                  <a:lnTo>
                    <a:pt x="1235151" y="444665"/>
                  </a:lnTo>
                  <a:lnTo>
                    <a:pt x="929436" y="348513"/>
                  </a:lnTo>
                  <a:lnTo>
                    <a:pt x="489165" y="216293"/>
                  </a:lnTo>
                  <a:lnTo>
                    <a:pt x="80543" y="254177"/>
                  </a:lnTo>
                  <a:lnTo>
                    <a:pt x="0" y="348513"/>
                  </a:lnTo>
                  <a:lnTo>
                    <a:pt x="146773" y="384568"/>
                  </a:lnTo>
                  <a:lnTo>
                    <a:pt x="330187" y="360489"/>
                  </a:lnTo>
                  <a:lnTo>
                    <a:pt x="525843" y="408571"/>
                  </a:lnTo>
                  <a:lnTo>
                    <a:pt x="856030" y="516763"/>
                  </a:lnTo>
                  <a:lnTo>
                    <a:pt x="1076159" y="648919"/>
                  </a:lnTo>
                  <a:lnTo>
                    <a:pt x="1100658" y="853274"/>
                  </a:lnTo>
                  <a:lnTo>
                    <a:pt x="1161808" y="1117650"/>
                  </a:lnTo>
                  <a:lnTo>
                    <a:pt x="1198460" y="1249845"/>
                  </a:lnTo>
                  <a:lnTo>
                    <a:pt x="1369695" y="1225765"/>
                  </a:lnTo>
                  <a:lnTo>
                    <a:pt x="1443024" y="1418081"/>
                  </a:lnTo>
                  <a:lnTo>
                    <a:pt x="1614258" y="1538274"/>
                  </a:lnTo>
                  <a:lnTo>
                    <a:pt x="1712061" y="1454137"/>
                  </a:lnTo>
                  <a:lnTo>
                    <a:pt x="1717636" y="1315719"/>
                  </a:lnTo>
                  <a:lnTo>
                    <a:pt x="1675409" y="1201762"/>
                  </a:lnTo>
                  <a:lnTo>
                    <a:pt x="1650911" y="1093609"/>
                  </a:lnTo>
                  <a:lnTo>
                    <a:pt x="1809889" y="1045552"/>
                  </a:lnTo>
                  <a:lnTo>
                    <a:pt x="1944446" y="961415"/>
                  </a:lnTo>
                  <a:lnTo>
                    <a:pt x="1895513" y="1177709"/>
                  </a:lnTo>
                  <a:lnTo>
                    <a:pt x="2066747" y="1261846"/>
                  </a:lnTo>
                  <a:lnTo>
                    <a:pt x="2189010" y="1141666"/>
                  </a:lnTo>
                  <a:lnTo>
                    <a:pt x="2189010" y="997470"/>
                  </a:lnTo>
                  <a:lnTo>
                    <a:pt x="2164537" y="829233"/>
                  </a:lnTo>
                  <a:lnTo>
                    <a:pt x="2078926" y="721042"/>
                  </a:lnTo>
                  <a:lnTo>
                    <a:pt x="2127897" y="624941"/>
                  </a:lnTo>
                  <a:lnTo>
                    <a:pt x="2176754" y="336511"/>
                  </a:lnTo>
                  <a:lnTo>
                    <a:pt x="2189010" y="36042"/>
                  </a:lnTo>
                  <a:lnTo>
                    <a:pt x="2103386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157296" y="2756560"/>
              <a:ext cx="2189480" cy="1538605"/>
            </a:xfrm>
            <a:custGeom>
              <a:avLst/>
              <a:gdLst/>
              <a:ahLst/>
              <a:cxnLst/>
              <a:rect l="l" t="t" r="r" b="b"/>
              <a:pathLst>
                <a:path w="2189479" h="1538604">
                  <a:moveTo>
                    <a:pt x="80546" y="254183"/>
                  </a:moveTo>
                  <a:lnTo>
                    <a:pt x="489164" y="216295"/>
                  </a:lnTo>
                  <a:lnTo>
                    <a:pt x="929429" y="348520"/>
                  </a:lnTo>
                  <a:lnTo>
                    <a:pt x="1235140" y="444662"/>
                  </a:lnTo>
                  <a:lnTo>
                    <a:pt x="1345230" y="408579"/>
                  </a:lnTo>
                  <a:lnTo>
                    <a:pt x="1296290" y="204323"/>
                  </a:lnTo>
                  <a:lnTo>
                    <a:pt x="1296290" y="48087"/>
                  </a:lnTo>
                  <a:lnTo>
                    <a:pt x="1369690" y="36049"/>
                  </a:lnTo>
                  <a:lnTo>
                    <a:pt x="1577540" y="204323"/>
                  </a:lnTo>
                  <a:lnTo>
                    <a:pt x="1907721" y="180279"/>
                  </a:lnTo>
                  <a:lnTo>
                    <a:pt x="2103391" y="0"/>
                  </a:lnTo>
                  <a:lnTo>
                    <a:pt x="2189011" y="36049"/>
                  </a:lnTo>
                  <a:lnTo>
                    <a:pt x="2176761" y="336514"/>
                  </a:lnTo>
                  <a:lnTo>
                    <a:pt x="2127891" y="624941"/>
                  </a:lnTo>
                  <a:lnTo>
                    <a:pt x="2078921" y="721050"/>
                  </a:lnTo>
                  <a:lnTo>
                    <a:pt x="2164541" y="829231"/>
                  </a:lnTo>
                  <a:lnTo>
                    <a:pt x="2189011" y="997471"/>
                  </a:lnTo>
                  <a:lnTo>
                    <a:pt x="2189011" y="1141670"/>
                  </a:lnTo>
                  <a:lnTo>
                    <a:pt x="2066741" y="1261850"/>
                  </a:lnTo>
                  <a:lnTo>
                    <a:pt x="1895511" y="1177720"/>
                  </a:lnTo>
                  <a:lnTo>
                    <a:pt x="1944441" y="961422"/>
                  </a:lnTo>
                  <a:lnTo>
                    <a:pt x="1809891" y="1045560"/>
                  </a:lnTo>
                  <a:lnTo>
                    <a:pt x="1650910" y="1093610"/>
                  </a:lnTo>
                  <a:lnTo>
                    <a:pt x="1675410" y="1201760"/>
                  </a:lnTo>
                  <a:lnTo>
                    <a:pt x="1717640" y="1315730"/>
                  </a:lnTo>
                  <a:lnTo>
                    <a:pt x="1712060" y="1454140"/>
                  </a:lnTo>
                  <a:lnTo>
                    <a:pt x="1614260" y="1538280"/>
                  </a:lnTo>
                  <a:lnTo>
                    <a:pt x="1443030" y="1418090"/>
                  </a:lnTo>
                  <a:lnTo>
                    <a:pt x="1369690" y="1225770"/>
                  </a:lnTo>
                  <a:lnTo>
                    <a:pt x="1198460" y="1249850"/>
                  </a:lnTo>
                  <a:lnTo>
                    <a:pt x="1161810" y="1117660"/>
                  </a:lnTo>
                  <a:lnTo>
                    <a:pt x="1100660" y="853274"/>
                  </a:lnTo>
                  <a:lnTo>
                    <a:pt x="1076160" y="648918"/>
                  </a:lnTo>
                  <a:lnTo>
                    <a:pt x="856029" y="516760"/>
                  </a:lnTo>
                  <a:lnTo>
                    <a:pt x="525847" y="408579"/>
                  </a:lnTo>
                  <a:lnTo>
                    <a:pt x="330182" y="360491"/>
                  </a:lnTo>
                  <a:lnTo>
                    <a:pt x="146766" y="384569"/>
                  </a:lnTo>
                  <a:lnTo>
                    <a:pt x="0" y="348520"/>
                  </a:lnTo>
                </a:path>
              </a:pathLst>
            </a:custGeom>
            <a:ln w="38100">
              <a:solidFill>
                <a:srgbClr val="FFD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080816" y="3151416"/>
              <a:ext cx="2843530" cy="1517650"/>
            </a:xfrm>
            <a:custGeom>
              <a:avLst/>
              <a:gdLst/>
              <a:ahLst/>
              <a:cxnLst/>
              <a:rect l="l" t="t" r="r" b="b"/>
              <a:pathLst>
                <a:path w="2843529" h="1517650">
                  <a:moveTo>
                    <a:pt x="2280145" y="0"/>
                  </a:moveTo>
                  <a:lnTo>
                    <a:pt x="2214359" y="321170"/>
                  </a:lnTo>
                  <a:lnTo>
                    <a:pt x="2333396" y="572160"/>
                  </a:lnTo>
                  <a:lnTo>
                    <a:pt x="2323909" y="773938"/>
                  </a:lnTo>
                  <a:lnTo>
                    <a:pt x="2157196" y="926490"/>
                  </a:lnTo>
                  <a:lnTo>
                    <a:pt x="1928634" y="832980"/>
                  </a:lnTo>
                  <a:lnTo>
                    <a:pt x="1961959" y="665657"/>
                  </a:lnTo>
                  <a:lnTo>
                    <a:pt x="1790534" y="739482"/>
                  </a:lnTo>
                  <a:lnTo>
                    <a:pt x="1804797" y="842848"/>
                  </a:lnTo>
                  <a:lnTo>
                    <a:pt x="1833384" y="985583"/>
                  </a:lnTo>
                  <a:lnTo>
                    <a:pt x="1819097" y="1133208"/>
                  </a:lnTo>
                  <a:lnTo>
                    <a:pt x="1647672" y="1177544"/>
                  </a:lnTo>
                  <a:lnTo>
                    <a:pt x="1504797" y="1064323"/>
                  </a:lnTo>
                  <a:lnTo>
                    <a:pt x="1435989" y="856919"/>
                  </a:lnTo>
                  <a:lnTo>
                    <a:pt x="1219085" y="857618"/>
                  </a:lnTo>
                  <a:lnTo>
                    <a:pt x="1119073" y="321170"/>
                  </a:lnTo>
                  <a:lnTo>
                    <a:pt x="947648" y="153835"/>
                  </a:lnTo>
                  <a:lnTo>
                    <a:pt x="0" y="266992"/>
                  </a:lnTo>
                  <a:lnTo>
                    <a:pt x="0" y="1517078"/>
                  </a:lnTo>
                  <a:lnTo>
                    <a:pt x="2823895" y="1517078"/>
                  </a:lnTo>
                  <a:lnTo>
                    <a:pt x="2842958" y="75095"/>
                  </a:lnTo>
                  <a:lnTo>
                    <a:pt x="2497582" y="115100"/>
                  </a:lnTo>
                  <a:lnTo>
                    <a:pt x="2452471" y="6159"/>
                  </a:lnTo>
                  <a:lnTo>
                    <a:pt x="2280145" y="0"/>
                  </a:lnTo>
                  <a:close/>
                </a:path>
              </a:pathLst>
            </a:custGeom>
            <a:solidFill>
              <a:srgbClr val="6AA7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080816" y="3151416"/>
              <a:ext cx="2843530" cy="1517650"/>
            </a:xfrm>
            <a:custGeom>
              <a:avLst/>
              <a:gdLst/>
              <a:ahLst/>
              <a:cxnLst/>
              <a:rect l="l" t="t" r="r" b="b"/>
              <a:pathLst>
                <a:path w="2843529" h="1517650">
                  <a:moveTo>
                    <a:pt x="0" y="266989"/>
                  </a:moveTo>
                  <a:lnTo>
                    <a:pt x="947651" y="153832"/>
                  </a:lnTo>
                  <a:lnTo>
                    <a:pt x="1119080" y="321159"/>
                  </a:lnTo>
                  <a:lnTo>
                    <a:pt x="1219090" y="857617"/>
                  </a:lnTo>
                  <a:lnTo>
                    <a:pt x="1435990" y="856914"/>
                  </a:lnTo>
                  <a:lnTo>
                    <a:pt x="1504800" y="1064320"/>
                  </a:lnTo>
                  <a:lnTo>
                    <a:pt x="1647660" y="1177540"/>
                  </a:lnTo>
                  <a:lnTo>
                    <a:pt x="1819091" y="1133200"/>
                  </a:lnTo>
                  <a:lnTo>
                    <a:pt x="1833391" y="985572"/>
                  </a:lnTo>
                  <a:lnTo>
                    <a:pt x="1804791" y="842839"/>
                  </a:lnTo>
                  <a:lnTo>
                    <a:pt x="1790531" y="739479"/>
                  </a:lnTo>
                  <a:lnTo>
                    <a:pt x="1961961" y="665653"/>
                  </a:lnTo>
                  <a:lnTo>
                    <a:pt x="1928641" y="832980"/>
                  </a:lnTo>
                  <a:lnTo>
                    <a:pt x="2157201" y="926482"/>
                  </a:lnTo>
                  <a:lnTo>
                    <a:pt x="2323901" y="773932"/>
                  </a:lnTo>
                  <a:lnTo>
                    <a:pt x="2333401" y="572151"/>
                  </a:lnTo>
                  <a:lnTo>
                    <a:pt x="2214351" y="321159"/>
                  </a:lnTo>
                  <a:lnTo>
                    <a:pt x="2280151" y="0"/>
                  </a:lnTo>
                  <a:lnTo>
                    <a:pt x="2452471" y="6159"/>
                  </a:lnTo>
                  <a:lnTo>
                    <a:pt x="2497581" y="115100"/>
                  </a:lnTo>
                  <a:lnTo>
                    <a:pt x="2842951" y="75086"/>
                  </a:lnTo>
                  <a:lnTo>
                    <a:pt x="2823891" y="1517070"/>
                  </a:lnTo>
                  <a:lnTo>
                    <a:pt x="0" y="1517070"/>
                  </a:lnTo>
                  <a:lnTo>
                    <a:pt x="0" y="266989"/>
                  </a:lnTo>
                  <a:close/>
                </a:path>
              </a:pathLst>
            </a:custGeom>
            <a:ln w="38100">
              <a:solidFill>
                <a:srgbClr val="6AA7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076054" y="2320937"/>
              <a:ext cx="2838450" cy="1058545"/>
            </a:xfrm>
            <a:custGeom>
              <a:avLst/>
              <a:gdLst/>
              <a:ahLst/>
              <a:cxnLst/>
              <a:rect l="l" t="t" r="r" b="b"/>
              <a:pathLst>
                <a:path w="2838450" h="1058545">
                  <a:moveTo>
                    <a:pt x="2838157" y="0"/>
                  </a:moveTo>
                  <a:lnTo>
                    <a:pt x="2681020" y="98399"/>
                  </a:lnTo>
                  <a:lnTo>
                    <a:pt x="2557233" y="137795"/>
                  </a:lnTo>
                  <a:lnTo>
                    <a:pt x="2295309" y="162433"/>
                  </a:lnTo>
                  <a:lnTo>
                    <a:pt x="1433385" y="408508"/>
                  </a:lnTo>
                  <a:lnTo>
                    <a:pt x="1219085" y="477367"/>
                  </a:lnTo>
                  <a:lnTo>
                    <a:pt x="916393" y="433984"/>
                  </a:lnTo>
                  <a:lnTo>
                    <a:pt x="652399" y="536435"/>
                  </a:lnTo>
                  <a:lnTo>
                    <a:pt x="4762" y="610285"/>
                  </a:lnTo>
                  <a:lnTo>
                    <a:pt x="0" y="1058113"/>
                  </a:lnTo>
                  <a:lnTo>
                    <a:pt x="852424" y="964615"/>
                  </a:lnTo>
                  <a:lnTo>
                    <a:pt x="399999" y="841578"/>
                  </a:lnTo>
                  <a:lnTo>
                    <a:pt x="219075" y="851420"/>
                  </a:lnTo>
                  <a:lnTo>
                    <a:pt x="33312" y="787476"/>
                  </a:lnTo>
                  <a:lnTo>
                    <a:pt x="157162" y="654558"/>
                  </a:lnTo>
                  <a:lnTo>
                    <a:pt x="599998" y="629958"/>
                  </a:lnTo>
                  <a:lnTo>
                    <a:pt x="1314310" y="836637"/>
                  </a:lnTo>
                  <a:lnTo>
                    <a:pt x="1385722" y="821880"/>
                  </a:lnTo>
                  <a:lnTo>
                    <a:pt x="1338452" y="549084"/>
                  </a:lnTo>
                  <a:lnTo>
                    <a:pt x="1423860" y="442950"/>
                  </a:lnTo>
                  <a:lnTo>
                    <a:pt x="1485734" y="457669"/>
                  </a:lnTo>
                  <a:lnTo>
                    <a:pt x="1685759" y="605345"/>
                  </a:lnTo>
                  <a:lnTo>
                    <a:pt x="1957197" y="595503"/>
                  </a:lnTo>
                  <a:lnTo>
                    <a:pt x="2142896" y="408508"/>
                  </a:lnTo>
                  <a:lnTo>
                    <a:pt x="2300058" y="472465"/>
                  </a:lnTo>
                  <a:lnTo>
                    <a:pt x="2297696" y="792099"/>
                  </a:lnTo>
                  <a:lnTo>
                    <a:pt x="2495321" y="816965"/>
                  </a:lnTo>
                  <a:lnTo>
                    <a:pt x="2514384" y="876033"/>
                  </a:lnTo>
                  <a:lnTo>
                    <a:pt x="2823895" y="876033"/>
                  </a:lnTo>
                  <a:lnTo>
                    <a:pt x="2838157" y="0"/>
                  </a:lnTo>
                  <a:close/>
                </a:path>
              </a:pathLst>
            </a:custGeom>
            <a:solidFill>
              <a:srgbClr val="C17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076054" y="2320937"/>
              <a:ext cx="2838450" cy="1058545"/>
            </a:xfrm>
            <a:custGeom>
              <a:avLst/>
              <a:gdLst/>
              <a:ahLst/>
              <a:cxnLst/>
              <a:rect l="l" t="t" r="r" b="b"/>
              <a:pathLst>
                <a:path w="2838450" h="1058545">
                  <a:moveTo>
                    <a:pt x="852420" y="964615"/>
                  </a:moveTo>
                  <a:lnTo>
                    <a:pt x="0" y="1058120"/>
                  </a:lnTo>
                  <a:lnTo>
                    <a:pt x="4759" y="610284"/>
                  </a:lnTo>
                  <a:lnTo>
                    <a:pt x="652399" y="536437"/>
                  </a:lnTo>
                  <a:lnTo>
                    <a:pt x="916394" y="433986"/>
                  </a:lnTo>
                  <a:lnTo>
                    <a:pt x="1219090" y="477368"/>
                  </a:lnTo>
                  <a:lnTo>
                    <a:pt x="1433390" y="408502"/>
                  </a:lnTo>
                  <a:lnTo>
                    <a:pt x="2295301" y="162430"/>
                  </a:lnTo>
                  <a:lnTo>
                    <a:pt x="2557241" y="137793"/>
                  </a:lnTo>
                  <a:lnTo>
                    <a:pt x="2681031" y="98400"/>
                  </a:lnTo>
                  <a:lnTo>
                    <a:pt x="2838151" y="0"/>
                  </a:lnTo>
                  <a:lnTo>
                    <a:pt x="2823891" y="876032"/>
                  </a:lnTo>
                  <a:lnTo>
                    <a:pt x="2514381" y="876032"/>
                  </a:lnTo>
                  <a:lnTo>
                    <a:pt x="2495331" y="816963"/>
                  </a:lnTo>
                  <a:lnTo>
                    <a:pt x="2297701" y="792100"/>
                  </a:lnTo>
                  <a:lnTo>
                    <a:pt x="2300061" y="472470"/>
                  </a:lnTo>
                  <a:lnTo>
                    <a:pt x="2142901" y="408502"/>
                  </a:lnTo>
                  <a:lnTo>
                    <a:pt x="1957201" y="595506"/>
                  </a:lnTo>
                  <a:lnTo>
                    <a:pt x="1685760" y="605344"/>
                  </a:lnTo>
                  <a:lnTo>
                    <a:pt x="1485740" y="457671"/>
                  </a:lnTo>
                  <a:lnTo>
                    <a:pt x="1423870" y="442956"/>
                  </a:lnTo>
                  <a:lnTo>
                    <a:pt x="1338450" y="549086"/>
                  </a:lnTo>
                  <a:lnTo>
                    <a:pt x="1385730" y="821882"/>
                  </a:lnTo>
                  <a:lnTo>
                    <a:pt x="1314320" y="836639"/>
                  </a:lnTo>
                  <a:lnTo>
                    <a:pt x="600004" y="629960"/>
                  </a:lnTo>
                  <a:lnTo>
                    <a:pt x="157165" y="654554"/>
                  </a:lnTo>
                  <a:lnTo>
                    <a:pt x="33316" y="787470"/>
                  </a:lnTo>
                  <a:lnTo>
                    <a:pt x="219080" y="851417"/>
                  </a:lnTo>
                  <a:lnTo>
                    <a:pt x="400003" y="841579"/>
                  </a:lnTo>
                  <a:lnTo>
                    <a:pt x="852420" y="964615"/>
                  </a:lnTo>
                  <a:close/>
                </a:path>
              </a:pathLst>
            </a:custGeom>
            <a:ln w="38100">
              <a:solidFill>
                <a:srgbClr val="C179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85579" y="2266797"/>
              <a:ext cx="2814955" cy="640080"/>
            </a:xfrm>
            <a:custGeom>
              <a:avLst/>
              <a:gdLst/>
              <a:ahLst/>
              <a:cxnLst/>
              <a:rect l="l" t="t" r="r" b="b"/>
              <a:pathLst>
                <a:path w="2814954" h="640080">
                  <a:moveTo>
                    <a:pt x="0" y="0"/>
                  </a:moveTo>
                  <a:lnTo>
                    <a:pt x="0" y="639787"/>
                  </a:lnTo>
                  <a:lnTo>
                    <a:pt x="619061" y="561047"/>
                  </a:lnTo>
                  <a:lnTo>
                    <a:pt x="904786" y="442925"/>
                  </a:lnTo>
                  <a:lnTo>
                    <a:pt x="1161948" y="497077"/>
                  </a:lnTo>
                  <a:lnTo>
                    <a:pt x="2238159" y="182105"/>
                  </a:lnTo>
                  <a:lnTo>
                    <a:pt x="2614371" y="137807"/>
                  </a:lnTo>
                  <a:lnTo>
                    <a:pt x="2814370" y="98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8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085579" y="2266797"/>
              <a:ext cx="2814955" cy="640080"/>
            </a:xfrm>
            <a:custGeom>
              <a:avLst/>
              <a:gdLst/>
              <a:ahLst/>
              <a:cxnLst/>
              <a:rect l="l" t="t" r="r" b="b"/>
              <a:pathLst>
                <a:path w="2814954" h="640080">
                  <a:moveTo>
                    <a:pt x="0" y="639797"/>
                  </a:moveTo>
                  <a:lnTo>
                    <a:pt x="0" y="0"/>
                  </a:lnTo>
                  <a:lnTo>
                    <a:pt x="2814381" y="9837"/>
                  </a:lnTo>
                  <a:lnTo>
                    <a:pt x="2614371" y="137814"/>
                  </a:lnTo>
                  <a:lnTo>
                    <a:pt x="2238171" y="182105"/>
                  </a:lnTo>
                  <a:lnTo>
                    <a:pt x="1161950" y="497085"/>
                  </a:lnTo>
                  <a:lnTo>
                    <a:pt x="904795" y="442935"/>
                  </a:lnTo>
                  <a:lnTo>
                    <a:pt x="619062" y="561052"/>
                  </a:lnTo>
                  <a:lnTo>
                    <a:pt x="0" y="639797"/>
                  </a:lnTo>
                  <a:close/>
                </a:path>
              </a:pathLst>
            </a:custGeom>
            <a:ln w="28575">
              <a:solidFill>
                <a:srgbClr val="4985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0" y="1276298"/>
              <a:ext cx="9087485" cy="4947285"/>
            </a:xfrm>
            <a:custGeom>
              <a:avLst/>
              <a:gdLst/>
              <a:ahLst/>
              <a:cxnLst/>
              <a:rect l="l" t="t" r="r" b="b"/>
              <a:pathLst>
                <a:path w="9087485" h="4947285">
                  <a:moveTo>
                    <a:pt x="2990596" y="26289"/>
                  </a:moveTo>
                  <a:lnTo>
                    <a:pt x="0" y="26289"/>
                  </a:lnTo>
                  <a:lnTo>
                    <a:pt x="0" y="4946764"/>
                  </a:lnTo>
                  <a:lnTo>
                    <a:pt x="2990596" y="4946764"/>
                  </a:lnTo>
                  <a:lnTo>
                    <a:pt x="2990596" y="26289"/>
                  </a:lnTo>
                  <a:close/>
                </a:path>
                <a:path w="9087485" h="4947285">
                  <a:moveTo>
                    <a:pt x="9087104" y="0"/>
                  </a:moveTo>
                  <a:lnTo>
                    <a:pt x="3007436" y="0"/>
                  </a:lnTo>
                  <a:lnTo>
                    <a:pt x="3007436" y="3485438"/>
                  </a:lnTo>
                  <a:lnTo>
                    <a:pt x="9087104" y="3485438"/>
                  </a:lnTo>
                  <a:lnTo>
                    <a:pt x="9087104" y="0"/>
                  </a:lnTo>
                  <a:close/>
                </a:path>
              </a:pathLst>
            </a:custGeom>
            <a:solidFill>
              <a:srgbClr val="FFFFFF">
                <a:alpha val="7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71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86071" y="1264919"/>
            <a:ext cx="7153909" cy="4791075"/>
            <a:chOff x="4386071" y="1264919"/>
            <a:chExt cx="7153909" cy="47910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6071" y="1264919"/>
              <a:ext cx="7153656" cy="47701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221325" y="1306499"/>
              <a:ext cx="2887345" cy="4730750"/>
            </a:xfrm>
            <a:custGeom>
              <a:avLst/>
              <a:gdLst/>
              <a:ahLst/>
              <a:cxnLst/>
              <a:rect l="l" t="t" r="r" b="b"/>
              <a:pathLst>
                <a:path w="2887345" h="4730750">
                  <a:moveTo>
                    <a:pt x="287997" y="446404"/>
                  </a:moveTo>
                  <a:lnTo>
                    <a:pt x="115201" y="511200"/>
                  </a:lnTo>
                  <a:lnTo>
                    <a:pt x="0" y="604799"/>
                  </a:lnTo>
                  <a:lnTo>
                    <a:pt x="64795" y="770407"/>
                  </a:lnTo>
                  <a:lnTo>
                    <a:pt x="165595" y="907211"/>
                  </a:lnTo>
                  <a:lnTo>
                    <a:pt x="331203" y="1044003"/>
                  </a:lnTo>
                  <a:lnTo>
                    <a:pt x="489597" y="1144803"/>
                  </a:lnTo>
                  <a:lnTo>
                    <a:pt x="446392" y="1245603"/>
                  </a:lnTo>
                  <a:lnTo>
                    <a:pt x="475195" y="1483207"/>
                  </a:lnTo>
                  <a:lnTo>
                    <a:pt x="453593" y="1720799"/>
                  </a:lnTo>
                  <a:lnTo>
                    <a:pt x="417601" y="1900808"/>
                  </a:lnTo>
                  <a:lnTo>
                    <a:pt x="417601" y="2145601"/>
                  </a:lnTo>
                  <a:lnTo>
                    <a:pt x="460794" y="2462403"/>
                  </a:lnTo>
                  <a:lnTo>
                    <a:pt x="547192" y="2671203"/>
                  </a:lnTo>
                  <a:lnTo>
                    <a:pt x="698398" y="2772003"/>
                  </a:lnTo>
                  <a:lnTo>
                    <a:pt x="712800" y="2952000"/>
                  </a:lnTo>
                  <a:lnTo>
                    <a:pt x="755992" y="3132010"/>
                  </a:lnTo>
                  <a:lnTo>
                    <a:pt x="799198" y="3268802"/>
                  </a:lnTo>
                  <a:lnTo>
                    <a:pt x="784796" y="3405606"/>
                  </a:lnTo>
                  <a:lnTo>
                    <a:pt x="813600" y="3484803"/>
                  </a:lnTo>
                  <a:lnTo>
                    <a:pt x="784796" y="3650411"/>
                  </a:lnTo>
                  <a:lnTo>
                    <a:pt x="791997" y="3801605"/>
                  </a:lnTo>
                  <a:lnTo>
                    <a:pt x="813600" y="3873601"/>
                  </a:lnTo>
                  <a:lnTo>
                    <a:pt x="820801" y="3988803"/>
                  </a:lnTo>
                  <a:lnTo>
                    <a:pt x="748792" y="4305606"/>
                  </a:lnTo>
                  <a:lnTo>
                    <a:pt x="720001" y="4399206"/>
                  </a:lnTo>
                  <a:lnTo>
                    <a:pt x="712800" y="4507205"/>
                  </a:lnTo>
                  <a:lnTo>
                    <a:pt x="640803" y="4665606"/>
                  </a:lnTo>
                  <a:lnTo>
                    <a:pt x="676795" y="4723206"/>
                  </a:lnTo>
                  <a:lnTo>
                    <a:pt x="979195" y="4730405"/>
                  </a:lnTo>
                  <a:lnTo>
                    <a:pt x="1022400" y="4636805"/>
                  </a:lnTo>
                  <a:lnTo>
                    <a:pt x="993597" y="4514405"/>
                  </a:lnTo>
                  <a:lnTo>
                    <a:pt x="1022400" y="4392005"/>
                  </a:lnTo>
                  <a:lnTo>
                    <a:pt x="993597" y="4240809"/>
                  </a:lnTo>
                  <a:lnTo>
                    <a:pt x="1015199" y="3959999"/>
                  </a:lnTo>
                  <a:lnTo>
                    <a:pt x="1130914" y="3959999"/>
                  </a:lnTo>
                  <a:lnTo>
                    <a:pt x="1101598" y="3823207"/>
                  </a:lnTo>
                  <a:lnTo>
                    <a:pt x="1173594" y="3542410"/>
                  </a:lnTo>
                  <a:lnTo>
                    <a:pt x="1108798" y="3420008"/>
                  </a:lnTo>
                  <a:lnTo>
                    <a:pt x="1101598" y="3211207"/>
                  </a:lnTo>
                  <a:lnTo>
                    <a:pt x="1123200" y="3052800"/>
                  </a:lnTo>
                  <a:lnTo>
                    <a:pt x="2176552" y="3052800"/>
                  </a:lnTo>
                  <a:lnTo>
                    <a:pt x="2195995" y="2858401"/>
                  </a:lnTo>
                  <a:lnTo>
                    <a:pt x="2181593" y="2671203"/>
                  </a:lnTo>
                  <a:lnTo>
                    <a:pt x="2160003" y="2484005"/>
                  </a:lnTo>
                  <a:lnTo>
                    <a:pt x="2224798" y="2282405"/>
                  </a:lnTo>
                  <a:lnTo>
                    <a:pt x="2268004" y="2088006"/>
                  </a:lnTo>
                  <a:lnTo>
                    <a:pt x="2239200" y="1872005"/>
                  </a:lnTo>
                  <a:lnTo>
                    <a:pt x="2203195" y="1619999"/>
                  </a:lnTo>
                  <a:lnTo>
                    <a:pt x="2138400" y="1425600"/>
                  </a:lnTo>
                  <a:lnTo>
                    <a:pt x="2131199" y="1245603"/>
                  </a:lnTo>
                  <a:lnTo>
                    <a:pt x="2369526" y="1245603"/>
                  </a:lnTo>
                  <a:lnTo>
                    <a:pt x="2505595" y="1195209"/>
                  </a:lnTo>
                  <a:lnTo>
                    <a:pt x="2728798" y="1058405"/>
                  </a:lnTo>
                  <a:lnTo>
                    <a:pt x="2858401" y="914400"/>
                  </a:lnTo>
                  <a:lnTo>
                    <a:pt x="2887192" y="748804"/>
                  </a:lnTo>
                  <a:lnTo>
                    <a:pt x="2840058" y="705599"/>
                  </a:lnTo>
                  <a:lnTo>
                    <a:pt x="2167191" y="705599"/>
                  </a:lnTo>
                  <a:lnTo>
                    <a:pt x="2187995" y="612000"/>
                  </a:lnTo>
                  <a:lnTo>
                    <a:pt x="835202" y="612000"/>
                  </a:lnTo>
                  <a:lnTo>
                    <a:pt x="691197" y="532803"/>
                  </a:lnTo>
                  <a:lnTo>
                    <a:pt x="518401" y="460806"/>
                  </a:lnTo>
                  <a:lnTo>
                    <a:pt x="287997" y="446404"/>
                  </a:lnTo>
                  <a:close/>
                </a:path>
                <a:path w="2887345" h="4730750">
                  <a:moveTo>
                    <a:pt x="2167995" y="3189604"/>
                  </a:moveTo>
                  <a:lnTo>
                    <a:pt x="1735201" y="3189604"/>
                  </a:lnTo>
                  <a:lnTo>
                    <a:pt x="1778393" y="3448799"/>
                  </a:lnTo>
                  <a:lnTo>
                    <a:pt x="1807197" y="3765600"/>
                  </a:lnTo>
                  <a:lnTo>
                    <a:pt x="1850402" y="3952811"/>
                  </a:lnTo>
                  <a:lnTo>
                    <a:pt x="1951202" y="4168800"/>
                  </a:lnTo>
                  <a:lnTo>
                    <a:pt x="1994395" y="4485605"/>
                  </a:lnTo>
                  <a:lnTo>
                    <a:pt x="2037600" y="4608005"/>
                  </a:lnTo>
                  <a:lnTo>
                    <a:pt x="2015998" y="4730405"/>
                  </a:lnTo>
                  <a:lnTo>
                    <a:pt x="2347201" y="4730405"/>
                  </a:lnTo>
                  <a:lnTo>
                    <a:pt x="2340000" y="4636805"/>
                  </a:lnTo>
                  <a:lnTo>
                    <a:pt x="2282393" y="4492806"/>
                  </a:lnTo>
                  <a:lnTo>
                    <a:pt x="2224798" y="4341605"/>
                  </a:lnTo>
                  <a:lnTo>
                    <a:pt x="2174392" y="4147210"/>
                  </a:lnTo>
                  <a:lnTo>
                    <a:pt x="2181593" y="3988803"/>
                  </a:lnTo>
                  <a:lnTo>
                    <a:pt x="2188794" y="3880802"/>
                  </a:lnTo>
                  <a:lnTo>
                    <a:pt x="2160003" y="3700805"/>
                  </a:lnTo>
                  <a:lnTo>
                    <a:pt x="2152802" y="3463201"/>
                  </a:lnTo>
                  <a:lnTo>
                    <a:pt x="2167995" y="3189604"/>
                  </a:lnTo>
                  <a:close/>
                </a:path>
                <a:path w="2887345" h="4730750">
                  <a:moveTo>
                    <a:pt x="1130914" y="3959999"/>
                  </a:moveTo>
                  <a:lnTo>
                    <a:pt x="1015199" y="3959999"/>
                  </a:lnTo>
                  <a:lnTo>
                    <a:pt x="1072794" y="4032008"/>
                  </a:lnTo>
                  <a:lnTo>
                    <a:pt x="1144803" y="4024807"/>
                  </a:lnTo>
                  <a:lnTo>
                    <a:pt x="1130914" y="3959999"/>
                  </a:lnTo>
                  <a:close/>
                </a:path>
                <a:path w="2887345" h="4730750">
                  <a:moveTo>
                    <a:pt x="2176552" y="3052800"/>
                  </a:moveTo>
                  <a:lnTo>
                    <a:pt x="1123200" y="3052800"/>
                  </a:lnTo>
                  <a:lnTo>
                    <a:pt x="1216799" y="3232810"/>
                  </a:lnTo>
                  <a:lnTo>
                    <a:pt x="1245603" y="3520808"/>
                  </a:lnTo>
                  <a:lnTo>
                    <a:pt x="1224000" y="3686403"/>
                  </a:lnTo>
                  <a:lnTo>
                    <a:pt x="1259992" y="3823207"/>
                  </a:lnTo>
                  <a:lnTo>
                    <a:pt x="1332001" y="3830408"/>
                  </a:lnTo>
                  <a:lnTo>
                    <a:pt x="1468793" y="3837609"/>
                  </a:lnTo>
                  <a:lnTo>
                    <a:pt x="1497596" y="3787203"/>
                  </a:lnTo>
                  <a:lnTo>
                    <a:pt x="1447203" y="3693604"/>
                  </a:lnTo>
                  <a:lnTo>
                    <a:pt x="1425600" y="3535210"/>
                  </a:lnTo>
                  <a:lnTo>
                    <a:pt x="1511998" y="3520808"/>
                  </a:lnTo>
                  <a:lnTo>
                    <a:pt x="1648802" y="3376803"/>
                  </a:lnTo>
                  <a:lnTo>
                    <a:pt x="1735201" y="3189604"/>
                  </a:lnTo>
                  <a:lnTo>
                    <a:pt x="2167995" y="3189604"/>
                  </a:lnTo>
                  <a:lnTo>
                    <a:pt x="2174392" y="3074403"/>
                  </a:lnTo>
                  <a:lnTo>
                    <a:pt x="2176552" y="3052800"/>
                  </a:lnTo>
                  <a:close/>
                </a:path>
                <a:path w="2887345" h="4730750">
                  <a:moveTo>
                    <a:pt x="2369526" y="1245603"/>
                  </a:moveTo>
                  <a:lnTo>
                    <a:pt x="2131199" y="1245603"/>
                  </a:lnTo>
                  <a:lnTo>
                    <a:pt x="2311196" y="1267205"/>
                  </a:lnTo>
                  <a:lnTo>
                    <a:pt x="2369526" y="1245603"/>
                  </a:lnTo>
                  <a:close/>
                </a:path>
                <a:path w="2887345" h="4730750">
                  <a:moveTo>
                    <a:pt x="2440800" y="568807"/>
                  </a:moveTo>
                  <a:lnTo>
                    <a:pt x="2268004" y="633602"/>
                  </a:lnTo>
                  <a:lnTo>
                    <a:pt x="2167191" y="705599"/>
                  </a:lnTo>
                  <a:lnTo>
                    <a:pt x="2840058" y="705599"/>
                  </a:lnTo>
                  <a:lnTo>
                    <a:pt x="2800794" y="669607"/>
                  </a:lnTo>
                  <a:lnTo>
                    <a:pt x="2613596" y="590410"/>
                  </a:lnTo>
                  <a:lnTo>
                    <a:pt x="2440800" y="568807"/>
                  </a:lnTo>
                  <a:close/>
                </a:path>
                <a:path w="2887345" h="4730750">
                  <a:moveTo>
                    <a:pt x="1483194" y="0"/>
                  </a:moveTo>
                  <a:lnTo>
                    <a:pt x="1252804" y="72008"/>
                  </a:lnTo>
                  <a:lnTo>
                    <a:pt x="1108798" y="122402"/>
                  </a:lnTo>
                  <a:lnTo>
                    <a:pt x="1000798" y="316801"/>
                  </a:lnTo>
                  <a:lnTo>
                    <a:pt x="835202" y="612000"/>
                  </a:lnTo>
                  <a:lnTo>
                    <a:pt x="2187995" y="612000"/>
                  </a:lnTo>
                  <a:lnTo>
                    <a:pt x="2195995" y="576008"/>
                  </a:lnTo>
                  <a:lnTo>
                    <a:pt x="2080793" y="403199"/>
                  </a:lnTo>
                  <a:lnTo>
                    <a:pt x="2008797" y="223202"/>
                  </a:lnTo>
                  <a:lnTo>
                    <a:pt x="1799996" y="79209"/>
                  </a:lnTo>
                  <a:lnTo>
                    <a:pt x="1576793" y="28803"/>
                  </a:lnTo>
                  <a:lnTo>
                    <a:pt x="1483194" y="0"/>
                  </a:lnTo>
                  <a:close/>
                </a:path>
              </a:pathLst>
            </a:custGeom>
            <a:solidFill>
              <a:srgbClr val="8EAADC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21325" y="1306499"/>
              <a:ext cx="2887345" cy="4730750"/>
            </a:xfrm>
            <a:custGeom>
              <a:avLst/>
              <a:gdLst/>
              <a:ahLst/>
              <a:cxnLst/>
              <a:rect l="l" t="t" r="r" b="b"/>
              <a:pathLst>
                <a:path w="2887345" h="4730750">
                  <a:moveTo>
                    <a:pt x="1483200" y="0"/>
                  </a:moveTo>
                  <a:lnTo>
                    <a:pt x="1252800" y="72000"/>
                  </a:lnTo>
                  <a:lnTo>
                    <a:pt x="1108800" y="122400"/>
                  </a:lnTo>
                  <a:lnTo>
                    <a:pt x="1000800" y="316800"/>
                  </a:lnTo>
                  <a:lnTo>
                    <a:pt x="835200" y="612000"/>
                  </a:lnTo>
                  <a:lnTo>
                    <a:pt x="691200" y="532800"/>
                  </a:lnTo>
                  <a:lnTo>
                    <a:pt x="518400" y="460800"/>
                  </a:lnTo>
                  <a:lnTo>
                    <a:pt x="288000" y="446400"/>
                  </a:lnTo>
                  <a:lnTo>
                    <a:pt x="115200" y="511200"/>
                  </a:lnTo>
                  <a:lnTo>
                    <a:pt x="0" y="604800"/>
                  </a:lnTo>
                  <a:lnTo>
                    <a:pt x="64800" y="770400"/>
                  </a:lnTo>
                  <a:lnTo>
                    <a:pt x="165600" y="907200"/>
                  </a:lnTo>
                  <a:lnTo>
                    <a:pt x="331200" y="1044000"/>
                  </a:lnTo>
                  <a:lnTo>
                    <a:pt x="489600" y="1144800"/>
                  </a:lnTo>
                  <a:lnTo>
                    <a:pt x="446400" y="1245600"/>
                  </a:lnTo>
                  <a:lnTo>
                    <a:pt x="475200" y="1483200"/>
                  </a:lnTo>
                  <a:lnTo>
                    <a:pt x="453600" y="1720800"/>
                  </a:lnTo>
                  <a:lnTo>
                    <a:pt x="417600" y="1900801"/>
                  </a:lnTo>
                  <a:lnTo>
                    <a:pt x="417600" y="2145601"/>
                  </a:lnTo>
                  <a:lnTo>
                    <a:pt x="460800" y="2462401"/>
                  </a:lnTo>
                  <a:lnTo>
                    <a:pt x="547200" y="2671201"/>
                  </a:lnTo>
                  <a:lnTo>
                    <a:pt x="698400" y="2772001"/>
                  </a:lnTo>
                  <a:lnTo>
                    <a:pt x="712800" y="2952001"/>
                  </a:lnTo>
                  <a:lnTo>
                    <a:pt x="756000" y="3132001"/>
                  </a:lnTo>
                  <a:lnTo>
                    <a:pt x="799200" y="3268801"/>
                  </a:lnTo>
                  <a:lnTo>
                    <a:pt x="784800" y="3405601"/>
                  </a:lnTo>
                  <a:lnTo>
                    <a:pt x="813600" y="3484801"/>
                  </a:lnTo>
                  <a:lnTo>
                    <a:pt x="784800" y="3650402"/>
                  </a:lnTo>
                  <a:lnTo>
                    <a:pt x="792000" y="3801602"/>
                  </a:lnTo>
                  <a:lnTo>
                    <a:pt x="813600" y="3873602"/>
                  </a:lnTo>
                  <a:lnTo>
                    <a:pt x="820800" y="3988802"/>
                  </a:lnTo>
                  <a:lnTo>
                    <a:pt x="748800" y="4305602"/>
                  </a:lnTo>
                  <a:lnTo>
                    <a:pt x="720000" y="4399202"/>
                  </a:lnTo>
                  <a:lnTo>
                    <a:pt x="712800" y="4507202"/>
                  </a:lnTo>
                  <a:lnTo>
                    <a:pt x="640800" y="4665602"/>
                  </a:lnTo>
                  <a:lnTo>
                    <a:pt x="676800" y="4723202"/>
                  </a:lnTo>
                  <a:lnTo>
                    <a:pt x="979200" y="4730402"/>
                  </a:lnTo>
                  <a:lnTo>
                    <a:pt x="1022400" y="4636802"/>
                  </a:lnTo>
                  <a:lnTo>
                    <a:pt x="993600" y="4514402"/>
                  </a:lnTo>
                  <a:lnTo>
                    <a:pt x="1022400" y="4392002"/>
                  </a:lnTo>
                  <a:lnTo>
                    <a:pt x="993600" y="4240802"/>
                  </a:lnTo>
                  <a:lnTo>
                    <a:pt x="1015200" y="3960002"/>
                  </a:lnTo>
                  <a:lnTo>
                    <a:pt x="1072800" y="4032002"/>
                  </a:lnTo>
                  <a:lnTo>
                    <a:pt x="1144800" y="4024802"/>
                  </a:lnTo>
                  <a:lnTo>
                    <a:pt x="1101600" y="3823202"/>
                  </a:lnTo>
                  <a:lnTo>
                    <a:pt x="1173600" y="3542402"/>
                  </a:lnTo>
                  <a:lnTo>
                    <a:pt x="1108800" y="3420001"/>
                  </a:lnTo>
                  <a:lnTo>
                    <a:pt x="1101600" y="3211201"/>
                  </a:lnTo>
                  <a:lnTo>
                    <a:pt x="1123200" y="3052801"/>
                  </a:lnTo>
                  <a:lnTo>
                    <a:pt x="1216800" y="3232801"/>
                  </a:lnTo>
                  <a:lnTo>
                    <a:pt x="1245600" y="3520802"/>
                  </a:lnTo>
                  <a:lnTo>
                    <a:pt x="1224000" y="3686402"/>
                  </a:lnTo>
                  <a:lnTo>
                    <a:pt x="1260000" y="3823202"/>
                  </a:lnTo>
                  <a:lnTo>
                    <a:pt x="1332000" y="3830402"/>
                  </a:lnTo>
                  <a:lnTo>
                    <a:pt x="1468800" y="3837602"/>
                  </a:lnTo>
                  <a:lnTo>
                    <a:pt x="1497600" y="3787202"/>
                  </a:lnTo>
                  <a:lnTo>
                    <a:pt x="1447200" y="3693602"/>
                  </a:lnTo>
                  <a:lnTo>
                    <a:pt x="1425600" y="3535202"/>
                  </a:lnTo>
                  <a:lnTo>
                    <a:pt x="1512000" y="3520802"/>
                  </a:lnTo>
                  <a:lnTo>
                    <a:pt x="1648800" y="3376801"/>
                  </a:lnTo>
                  <a:lnTo>
                    <a:pt x="1735200" y="3189601"/>
                  </a:lnTo>
                  <a:lnTo>
                    <a:pt x="1778401" y="3448801"/>
                  </a:lnTo>
                  <a:lnTo>
                    <a:pt x="1807201" y="3765602"/>
                  </a:lnTo>
                  <a:lnTo>
                    <a:pt x="1850401" y="3952802"/>
                  </a:lnTo>
                  <a:lnTo>
                    <a:pt x="1951201" y="4168802"/>
                  </a:lnTo>
                  <a:lnTo>
                    <a:pt x="1994401" y="4485602"/>
                  </a:lnTo>
                  <a:lnTo>
                    <a:pt x="2037601" y="4608002"/>
                  </a:lnTo>
                  <a:lnTo>
                    <a:pt x="2016001" y="4730402"/>
                  </a:lnTo>
                  <a:lnTo>
                    <a:pt x="2347201" y="4730402"/>
                  </a:lnTo>
                  <a:lnTo>
                    <a:pt x="2340001" y="4636802"/>
                  </a:lnTo>
                  <a:lnTo>
                    <a:pt x="2282401" y="4492802"/>
                  </a:lnTo>
                  <a:lnTo>
                    <a:pt x="2224801" y="4341602"/>
                  </a:lnTo>
                  <a:lnTo>
                    <a:pt x="2174401" y="4147202"/>
                  </a:lnTo>
                  <a:lnTo>
                    <a:pt x="2181601" y="3988802"/>
                  </a:lnTo>
                  <a:lnTo>
                    <a:pt x="2188801" y="3880802"/>
                  </a:lnTo>
                  <a:lnTo>
                    <a:pt x="2160001" y="3700802"/>
                  </a:lnTo>
                  <a:lnTo>
                    <a:pt x="2152801" y="3463201"/>
                  </a:lnTo>
                  <a:lnTo>
                    <a:pt x="2174401" y="3074401"/>
                  </a:lnTo>
                  <a:lnTo>
                    <a:pt x="2196001" y="2858401"/>
                  </a:lnTo>
                  <a:lnTo>
                    <a:pt x="2181601" y="2671201"/>
                  </a:lnTo>
                  <a:lnTo>
                    <a:pt x="2160001" y="2484001"/>
                  </a:lnTo>
                  <a:lnTo>
                    <a:pt x="2224801" y="2282401"/>
                  </a:lnTo>
                  <a:lnTo>
                    <a:pt x="2268001" y="2088001"/>
                  </a:lnTo>
                  <a:lnTo>
                    <a:pt x="2239201" y="1872001"/>
                  </a:lnTo>
                  <a:lnTo>
                    <a:pt x="2203201" y="1620000"/>
                  </a:lnTo>
                  <a:lnTo>
                    <a:pt x="2138401" y="1425600"/>
                  </a:lnTo>
                  <a:lnTo>
                    <a:pt x="2131201" y="1245600"/>
                  </a:lnTo>
                  <a:lnTo>
                    <a:pt x="2311201" y="1267200"/>
                  </a:lnTo>
                  <a:lnTo>
                    <a:pt x="2505601" y="1195200"/>
                  </a:lnTo>
                  <a:lnTo>
                    <a:pt x="2728801" y="1058400"/>
                  </a:lnTo>
                  <a:lnTo>
                    <a:pt x="2858401" y="914400"/>
                  </a:lnTo>
                  <a:lnTo>
                    <a:pt x="2887201" y="748800"/>
                  </a:lnTo>
                  <a:lnTo>
                    <a:pt x="2800801" y="669600"/>
                  </a:lnTo>
                  <a:lnTo>
                    <a:pt x="2613601" y="590400"/>
                  </a:lnTo>
                  <a:lnTo>
                    <a:pt x="2440801" y="568800"/>
                  </a:lnTo>
                  <a:lnTo>
                    <a:pt x="2268001" y="633600"/>
                  </a:lnTo>
                  <a:lnTo>
                    <a:pt x="2167201" y="705600"/>
                  </a:lnTo>
                  <a:lnTo>
                    <a:pt x="2196001" y="576000"/>
                  </a:lnTo>
                  <a:lnTo>
                    <a:pt x="2080801" y="403200"/>
                  </a:lnTo>
                  <a:lnTo>
                    <a:pt x="2008801" y="223200"/>
                  </a:lnTo>
                  <a:lnTo>
                    <a:pt x="1800001" y="79200"/>
                  </a:lnTo>
                  <a:lnTo>
                    <a:pt x="1576800" y="28800"/>
                  </a:lnTo>
                  <a:lnTo>
                    <a:pt x="1483200" y="0"/>
                  </a:lnTo>
                  <a:close/>
                </a:path>
              </a:pathLst>
            </a:custGeom>
            <a:ln w="38100">
              <a:solidFill>
                <a:srgbClr val="1F37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81328" y="2465705"/>
              <a:ext cx="2952115" cy="3506470"/>
            </a:xfrm>
            <a:custGeom>
              <a:avLst/>
              <a:gdLst/>
              <a:ahLst/>
              <a:cxnLst/>
              <a:rect l="l" t="t" r="r" b="b"/>
              <a:pathLst>
                <a:path w="2952115" h="3506470">
                  <a:moveTo>
                    <a:pt x="2855690" y="1821599"/>
                  </a:moveTo>
                  <a:lnTo>
                    <a:pt x="367195" y="1821599"/>
                  </a:lnTo>
                  <a:lnTo>
                    <a:pt x="460794" y="1850402"/>
                  </a:lnTo>
                  <a:lnTo>
                    <a:pt x="583196" y="2246401"/>
                  </a:lnTo>
                  <a:lnTo>
                    <a:pt x="597598" y="2469603"/>
                  </a:lnTo>
                  <a:lnTo>
                    <a:pt x="597598" y="2620797"/>
                  </a:lnTo>
                  <a:lnTo>
                    <a:pt x="669594" y="2692806"/>
                  </a:lnTo>
                  <a:lnTo>
                    <a:pt x="683996" y="2995206"/>
                  </a:lnTo>
                  <a:lnTo>
                    <a:pt x="633590" y="3132000"/>
                  </a:lnTo>
                  <a:lnTo>
                    <a:pt x="669594" y="3254400"/>
                  </a:lnTo>
                  <a:lnTo>
                    <a:pt x="647992" y="3405600"/>
                  </a:lnTo>
                  <a:lnTo>
                    <a:pt x="784796" y="3506401"/>
                  </a:lnTo>
                  <a:lnTo>
                    <a:pt x="979195" y="3499200"/>
                  </a:lnTo>
                  <a:lnTo>
                    <a:pt x="1000798" y="3427200"/>
                  </a:lnTo>
                  <a:lnTo>
                    <a:pt x="899998" y="3124800"/>
                  </a:lnTo>
                  <a:lnTo>
                    <a:pt x="878395" y="3031197"/>
                  </a:lnTo>
                  <a:lnTo>
                    <a:pt x="842391" y="2937598"/>
                  </a:lnTo>
                  <a:lnTo>
                    <a:pt x="842391" y="2735999"/>
                  </a:lnTo>
                  <a:lnTo>
                    <a:pt x="914400" y="2548801"/>
                  </a:lnTo>
                  <a:lnTo>
                    <a:pt x="935990" y="2404795"/>
                  </a:lnTo>
                  <a:lnTo>
                    <a:pt x="885596" y="2282405"/>
                  </a:lnTo>
                  <a:lnTo>
                    <a:pt x="842391" y="2138400"/>
                  </a:lnTo>
                  <a:lnTo>
                    <a:pt x="813600" y="2030399"/>
                  </a:lnTo>
                  <a:lnTo>
                    <a:pt x="1636407" y="2030399"/>
                  </a:lnTo>
                  <a:lnTo>
                    <a:pt x="1641589" y="1987194"/>
                  </a:lnTo>
                  <a:lnTo>
                    <a:pt x="1713598" y="1980006"/>
                  </a:lnTo>
                  <a:lnTo>
                    <a:pt x="1796395" y="1980006"/>
                  </a:lnTo>
                  <a:lnTo>
                    <a:pt x="1807197" y="1864804"/>
                  </a:lnTo>
                  <a:lnTo>
                    <a:pt x="2882692" y="1864804"/>
                  </a:lnTo>
                  <a:lnTo>
                    <a:pt x="2855690" y="1821599"/>
                  </a:lnTo>
                  <a:close/>
                </a:path>
                <a:path w="2952115" h="3506470">
                  <a:moveTo>
                    <a:pt x="1618747" y="2195995"/>
                  </a:moveTo>
                  <a:lnTo>
                    <a:pt x="1310398" y="2195995"/>
                  </a:lnTo>
                  <a:lnTo>
                    <a:pt x="1367993" y="2527198"/>
                  </a:lnTo>
                  <a:lnTo>
                    <a:pt x="1396796" y="2757601"/>
                  </a:lnTo>
                  <a:lnTo>
                    <a:pt x="1454391" y="2858401"/>
                  </a:lnTo>
                  <a:lnTo>
                    <a:pt x="1490395" y="3124800"/>
                  </a:lnTo>
                  <a:lnTo>
                    <a:pt x="1475994" y="3189601"/>
                  </a:lnTo>
                  <a:lnTo>
                    <a:pt x="1511998" y="3283201"/>
                  </a:lnTo>
                  <a:lnTo>
                    <a:pt x="1612798" y="3463201"/>
                  </a:lnTo>
                  <a:lnTo>
                    <a:pt x="1828800" y="3470400"/>
                  </a:lnTo>
                  <a:lnTo>
                    <a:pt x="1778393" y="3312001"/>
                  </a:lnTo>
                  <a:lnTo>
                    <a:pt x="1670392" y="3023997"/>
                  </a:lnTo>
                  <a:lnTo>
                    <a:pt x="1605597" y="2822397"/>
                  </a:lnTo>
                  <a:lnTo>
                    <a:pt x="1627200" y="2613596"/>
                  </a:lnTo>
                  <a:lnTo>
                    <a:pt x="1605597" y="2498394"/>
                  </a:lnTo>
                  <a:lnTo>
                    <a:pt x="1618747" y="2195995"/>
                  </a:lnTo>
                  <a:close/>
                </a:path>
                <a:path w="2952115" h="3506470">
                  <a:moveTo>
                    <a:pt x="86398" y="223202"/>
                  </a:moveTo>
                  <a:lnTo>
                    <a:pt x="0" y="316801"/>
                  </a:lnTo>
                  <a:lnTo>
                    <a:pt x="64795" y="590397"/>
                  </a:lnTo>
                  <a:lnTo>
                    <a:pt x="115189" y="943203"/>
                  </a:lnTo>
                  <a:lnTo>
                    <a:pt x="79197" y="1137602"/>
                  </a:lnTo>
                  <a:lnTo>
                    <a:pt x="7188" y="1317599"/>
                  </a:lnTo>
                  <a:lnTo>
                    <a:pt x="35991" y="1533601"/>
                  </a:lnTo>
                  <a:lnTo>
                    <a:pt x="57594" y="1699196"/>
                  </a:lnTo>
                  <a:lnTo>
                    <a:pt x="28790" y="1915198"/>
                  </a:lnTo>
                  <a:lnTo>
                    <a:pt x="79197" y="2145601"/>
                  </a:lnTo>
                  <a:lnTo>
                    <a:pt x="71996" y="2361603"/>
                  </a:lnTo>
                  <a:lnTo>
                    <a:pt x="93599" y="2541600"/>
                  </a:lnTo>
                  <a:lnTo>
                    <a:pt x="50393" y="2699994"/>
                  </a:lnTo>
                  <a:lnTo>
                    <a:pt x="179997" y="2728798"/>
                  </a:lnTo>
                  <a:lnTo>
                    <a:pt x="273596" y="2714396"/>
                  </a:lnTo>
                  <a:lnTo>
                    <a:pt x="259194" y="2627998"/>
                  </a:lnTo>
                  <a:lnTo>
                    <a:pt x="266395" y="2541600"/>
                  </a:lnTo>
                  <a:lnTo>
                    <a:pt x="194398" y="2361603"/>
                  </a:lnTo>
                  <a:lnTo>
                    <a:pt x="194398" y="2109597"/>
                  </a:lnTo>
                  <a:lnTo>
                    <a:pt x="237591" y="1980006"/>
                  </a:lnTo>
                  <a:lnTo>
                    <a:pt x="215988" y="1785594"/>
                  </a:lnTo>
                  <a:lnTo>
                    <a:pt x="2833188" y="1785594"/>
                  </a:lnTo>
                  <a:lnTo>
                    <a:pt x="2779191" y="1699196"/>
                  </a:lnTo>
                  <a:lnTo>
                    <a:pt x="2642400" y="1245603"/>
                  </a:lnTo>
                  <a:lnTo>
                    <a:pt x="2685592" y="1029601"/>
                  </a:lnTo>
                  <a:lnTo>
                    <a:pt x="2915996" y="950404"/>
                  </a:lnTo>
                  <a:lnTo>
                    <a:pt x="2951988" y="849604"/>
                  </a:lnTo>
                  <a:lnTo>
                    <a:pt x="2915996" y="748804"/>
                  </a:lnTo>
                  <a:lnTo>
                    <a:pt x="2757589" y="683996"/>
                  </a:lnTo>
                  <a:lnTo>
                    <a:pt x="2548788" y="669594"/>
                  </a:lnTo>
                  <a:lnTo>
                    <a:pt x="2512796" y="669594"/>
                  </a:lnTo>
                  <a:lnTo>
                    <a:pt x="2402395" y="503999"/>
                  </a:lnTo>
                  <a:lnTo>
                    <a:pt x="1900796" y="503999"/>
                  </a:lnTo>
                  <a:lnTo>
                    <a:pt x="1771192" y="475195"/>
                  </a:lnTo>
                  <a:lnTo>
                    <a:pt x="1533588" y="345605"/>
                  </a:lnTo>
                  <a:lnTo>
                    <a:pt x="1418848" y="237604"/>
                  </a:lnTo>
                  <a:lnTo>
                    <a:pt x="215988" y="237604"/>
                  </a:lnTo>
                  <a:lnTo>
                    <a:pt x="86398" y="223202"/>
                  </a:lnTo>
                  <a:close/>
                </a:path>
                <a:path w="2952115" h="3506470">
                  <a:moveTo>
                    <a:pt x="1636407" y="2030399"/>
                  </a:moveTo>
                  <a:lnTo>
                    <a:pt x="813600" y="2030399"/>
                  </a:lnTo>
                  <a:lnTo>
                    <a:pt x="964793" y="2174405"/>
                  </a:lnTo>
                  <a:lnTo>
                    <a:pt x="1036789" y="2318397"/>
                  </a:lnTo>
                  <a:lnTo>
                    <a:pt x="1195197" y="2361603"/>
                  </a:lnTo>
                  <a:lnTo>
                    <a:pt x="1310398" y="2195995"/>
                  </a:lnTo>
                  <a:lnTo>
                    <a:pt x="1618747" y="2195995"/>
                  </a:lnTo>
                  <a:lnTo>
                    <a:pt x="1619999" y="2167204"/>
                  </a:lnTo>
                  <a:lnTo>
                    <a:pt x="1636407" y="2030399"/>
                  </a:lnTo>
                  <a:close/>
                </a:path>
                <a:path w="2952115" h="3506470">
                  <a:moveTo>
                    <a:pt x="2882692" y="1864804"/>
                  </a:moveTo>
                  <a:lnTo>
                    <a:pt x="1807197" y="1864804"/>
                  </a:lnTo>
                  <a:lnTo>
                    <a:pt x="1987194" y="1980006"/>
                  </a:lnTo>
                  <a:lnTo>
                    <a:pt x="2224798" y="2080806"/>
                  </a:lnTo>
                  <a:lnTo>
                    <a:pt x="2347188" y="2095195"/>
                  </a:lnTo>
                  <a:lnTo>
                    <a:pt x="2476792" y="2239200"/>
                  </a:lnTo>
                  <a:lnTo>
                    <a:pt x="2635199" y="2260803"/>
                  </a:lnTo>
                  <a:lnTo>
                    <a:pt x="2887192" y="2160003"/>
                  </a:lnTo>
                  <a:lnTo>
                    <a:pt x="2937598" y="2030399"/>
                  </a:lnTo>
                  <a:lnTo>
                    <a:pt x="2887192" y="1872005"/>
                  </a:lnTo>
                  <a:lnTo>
                    <a:pt x="2882692" y="1864804"/>
                  </a:lnTo>
                  <a:close/>
                </a:path>
                <a:path w="2952115" h="3506470">
                  <a:moveTo>
                    <a:pt x="1796395" y="1980006"/>
                  </a:moveTo>
                  <a:lnTo>
                    <a:pt x="1713598" y="1980006"/>
                  </a:lnTo>
                  <a:lnTo>
                    <a:pt x="1785594" y="2095195"/>
                  </a:lnTo>
                  <a:lnTo>
                    <a:pt x="1796395" y="1980006"/>
                  </a:lnTo>
                  <a:close/>
                </a:path>
                <a:path w="2952115" h="3506470">
                  <a:moveTo>
                    <a:pt x="2833188" y="1785594"/>
                  </a:moveTo>
                  <a:lnTo>
                    <a:pt x="215988" y="1785594"/>
                  </a:lnTo>
                  <a:lnTo>
                    <a:pt x="251993" y="1792795"/>
                  </a:lnTo>
                  <a:lnTo>
                    <a:pt x="287997" y="1994395"/>
                  </a:lnTo>
                  <a:lnTo>
                    <a:pt x="381596" y="1980006"/>
                  </a:lnTo>
                  <a:lnTo>
                    <a:pt x="367195" y="1821599"/>
                  </a:lnTo>
                  <a:lnTo>
                    <a:pt x="2855690" y="1821599"/>
                  </a:lnTo>
                  <a:lnTo>
                    <a:pt x="2833188" y="1785594"/>
                  </a:lnTo>
                  <a:close/>
                </a:path>
                <a:path w="2952115" h="3506470">
                  <a:moveTo>
                    <a:pt x="2260790" y="316801"/>
                  </a:moveTo>
                  <a:lnTo>
                    <a:pt x="2131199" y="345605"/>
                  </a:lnTo>
                  <a:lnTo>
                    <a:pt x="1987194" y="446405"/>
                  </a:lnTo>
                  <a:lnTo>
                    <a:pt x="1900796" y="503999"/>
                  </a:lnTo>
                  <a:lnTo>
                    <a:pt x="2402395" y="503999"/>
                  </a:lnTo>
                  <a:lnTo>
                    <a:pt x="2397594" y="496798"/>
                  </a:lnTo>
                  <a:lnTo>
                    <a:pt x="2354389" y="381596"/>
                  </a:lnTo>
                  <a:lnTo>
                    <a:pt x="2260790" y="316801"/>
                  </a:lnTo>
                  <a:close/>
                </a:path>
                <a:path w="2952115" h="3506470">
                  <a:moveTo>
                    <a:pt x="331190" y="201599"/>
                  </a:moveTo>
                  <a:lnTo>
                    <a:pt x="215988" y="237604"/>
                  </a:lnTo>
                  <a:lnTo>
                    <a:pt x="1418848" y="237604"/>
                  </a:lnTo>
                  <a:lnTo>
                    <a:pt x="1411198" y="230403"/>
                  </a:lnTo>
                  <a:lnTo>
                    <a:pt x="467995" y="230403"/>
                  </a:lnTo>
                  <a:lnTo>
                    <a:pt x="331190" y="201599"/>
                  </a:lnTo>
                  <a:close/>
                </a:path>
                <a:path w="2952115" h="3506470">
                  <a:moveTo>
                    <a:pt x="885596" y="0"/>
                  </a:moveTo>
                  <a:lnTo>
                    <a:pt x="705599" y="165595"/>
                  </a:lnTo>
                  <a:lnTo>
                    <a:pt x="597598" y="223202"/>
                  </a:lnTo>
                  <a:lnTo>
                    <a:pt x="467995" y="230403"/>
                  </a:lnTo>
                  <a:lnTo>
                    <a:pt x="1411198" y="230403"/>
                  </a:lnTo>
                  <a:lnTo>
                    <a:pt x="1288796" y="129603"/>
                  </a:lnTo>
                  <a:lnTo>
                    <a:pt x="1108798" y="79197"/>
                  </a:lnTo>
                  <a:lnTo>
                    <a:pt x="1051191" y="14401"/>
                  </a:lnTo>
                  <a:lnTo>
                    <a:pt x="885596" y="0"/>
                  </a:lnTo>
                  <a:close/>
                </a:path>
              </a:pathLst>
            </a:custGeom>
            <a:solidFill>
              <a:srgbClr val="F3B083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81328" y="2465705"/>
              <a:ext cx="2952115" cy="3506470"/>
            </a:xfrm>
            <a:custGeom>
              <a:avLst/>
              <a:gdLst/>
              <a:ahLst/>
              <a:cxnLst/>
              <a:rect l="l" t="t" r="r" b="b"/>
              <a:pathLst>
                <a:path w="2952115" h="3506470">
                  <a:moveTo>
                    <a:pt x="28800" y="1915201"/>
                  </a:moveTo>
                  <a:lnTo>
                    <a:pt x="79200" y="2145601"/>
                  </a:lnTo>
                  <a:lnTo>
                    <a:pt x="72000" y="2361601"/>
                  </a:lnTo>
                  <a:lnTo>
                    <a:pt x="93600" y="2541601"/>
                  </a:lnTo>
                  <a:lnTo>
                    <a:pt x="50400" y="2700001"/>
                  </a:lnTo>
                  <a:lnTo>
                    <a:pt x="180000" y="2728801"/>
                  </a:lnTo>
                  <a:lnTo>
                    <a:pt x="273600" y="2714401"/>
                  </a:lnTo>
                  <a:lnTo>
                    <a:pt x="259200" y="2628001"/>
                  </a:lnTo>
                  <a:lnTo>
                    <a:pt x="266400" y="2541601"/>
                  </a:lnTo>
                  <a:lnTo>
                    <a:pt x="194400" y="2361601"/>
                  </a:lnTo>
                  <a:lnTo>
                    <a:pt x="194400" y="2109601"/>
                  </a:lnTo>
                  <a:lnTo>
                    <a:pt x="237600" y="1980001"/>
                  </a:lnTo>
                  <a:lnTo>
                    <a:pt x="216000" y="1785601"/>
                  </a:lnTo>
                  <a:lnTo>
                    <a:pt x="252000" y="1792801"/>
                  </a:lnTo>
                  <a:lnTo>
                    <a:pt x="288000" y="1994401"/>
                  </a:lnTo>
                  <a:lnTo>
                    <a:pt x="381600" y="1980001"/>
                  </a:lnTo>
                  <a:lnTo>
                    <a:pt x="367200" y="1821601"/>
                  </a:lnTo>
                  <a:lnTo>
                    <a:pt x="460800" y="1850401"/>
                  </a:lnTo>
                  <a:lnTo>
                    <a:pt x="583200" y="2246401"/>
                  </a:lnTo>
                  <a:lnTo>
                    <a:pt x="597600" y="2469601"/>
                  </a:lnTo>
                  <a:lnTo>
                    <a:pt x="597600" y="2620801"/>
                  </a:lnTo>
                  <a:lnTo>
                    <a:pt x="669600" y="2692801"/>
                  </a:lnTo>
                  <a:lnTo>
                    <a:pt x="684000" y="2995201"/>
                  </a:lnTo>
                  <a:lnTo>
                    <a:pt x="633600" y="3132001"/>
                  </a:lnTo>
                  <a:lnTo>
                    <a:pt x="669600" y="3254401"/>
                  </a:lnTo>
                  <a:lnTo>
                    <a:pt x="648000" y="3405601"/>
                  </a:lnTo>
                  <a:lnTo>
                    <a:pt x="784800" y="3506401"/>
                  </a:lnTo>
                  <a:lnTo>
                    <a:pt x="979200" y="3499201"/>
                  </a:lnTo>
                  <a:lnTo>
                    <a:pt x="1000800" y="3427201"/>
                  </a:lnTo>
                  <a:lnTo>
                    <a:pt x="900000" y="3124801"/>
                  </a:lnTo>
                  <a:lnTo>
                    <a:pt x="878400" y="3031201"/>
                  </a:lnTo>
                  <a:lnTo>
                    <a:pt x="842400" y="2937601"/>
                  </a:lnTo>
                  <a:lnTo>
                    <a:pt x="842400" y="2736001"/>
                  </a:lnTo>
                  <a:lnTo>
                    <a:pt x="914400" y="2548801"/>
                  </a:lnTo>
                  <a:lnTo>
                    <a:pt x="936000" y="2404801"/>
                  </a:lnTo>
                  <a:lnTo>
                    <a:pt x="885600" y="2282401"/>
                  </a:lnTo>
                  <a:lnTo>
                    <a:pt x="842400" y="2138401"/>
                  </a:lnTo>
                  <a:lnTo>
                    <a:pt x="813600" y="2030401"/>
                  </a:lnTo>
                  <a:lnTo>
                    <a:pt x="964800" y="2174401"/>
                  </a:lnTo>
                  <a:lnTo>
                    <a:pt x="1036800" y="2318401"/>
                  </a:lnTo>
                  <a:lnTo>
                    <a:pt x="1195200" y="2361601"/>
                  </a:lnTo>
                  <a:lnTo>
                    <a:pt x="1310400" y="2196001"/>
                  </a:lnTo>
                  <a:lnTo>
                    <a:pt x="1368000" y="2527201"/>
                  </a:lnTo>
                  <a:lnTo>
                    <a:pt x="1396800" y="2757601"/>
                  </a:lnTo>
                  <a:lnTo>
                    <a:pt x="1454400" y="2858401"/>
                  </a:lnTo>
                  <a:lnTo>
                    <a:pt x="1490400" y="3124801"/>
                  </a:lnTo>
                  <a:lnTo>
                    <a:pt x="1476000" y="3189601"/>
                  </a:lnTo>
                  <a:lnTo>
                    <a:pt x="1512000" y="3283201"/>
                  </a:lnTo>
                  <a:lnTo>
                    <a:pt x="1612800" y="3463201"/>
                  </a:lnTo>
                  <a:lnTo>
                    <a:pt x="1828801" y="3470401"/>
                  </a:lnTo>
                  <a:lnTo>
                    <a:pt x="1778401" y="3312001"/>
                  </a:lnTo>
                  <a:lnTo>
                    <a:pt x="1670400" y="3024001"/>
                  </a:lnTo>
                  <a:lnTo>
                    <a:pt x="1605600" y="2822401"/>
                  </a:lnTo>
                  <a:lnTo>
                    <a:pt x="1627200" y="2613601"/>
                  </a:lnTo>
                  <a:lnTo>
                    <a:pt x="1605600" y="2498401"/>
                  </a:lnTo>
                  <a:lnTo>
                    <a:pt x="1620000" y="2167201"/>
                  </a:lnTo>
                  <a:lnTo>
                    <a:pt x="1641600" y="1987201"/>
                  </a:lnTo>
                  <a:lnTo>
                    <a:pt x="1713600" y="1980001"/>
                  </a:lnTo>
                  <a:lnTo>
                    <a:pt x="1785601" y="2095201"/>
                  </a:lnTo>
                  <a:lnTo>
                    <a:pt x="1807201" y="1864801"/>
                  </a:lnTo>
                  <a:lnTo>
                    <a:pt x="1987201" y="1980001"/>
                  </a:lnTo>
                  <a:lnTo>
                    <a:pt x="2224801" y="2080801"/>
                  </a:lnTo>
                  <a:lnTo>
                    <a:pt x="2347201" y="2095201"/>
                  </a:lnTo>
                  <a:lnTo>
                    <a:pt x="2476801" y="2239201"/>
                  </a:lnTo>
                  <a:lnTo>
                    <a:pt x="2635201" y="2260801"/>
                  </a:lnTo>
                  <a:lnTo>
                    <a:pt x="2887201" y="2160001"/>
                  </a:lnTo>
                  <a:lnTo>
                    <a:pt x="2937601" y="2030401"/>
                  </a:lnTo>
                  <a:lnTo>
                    <a:pt x="2887201" y="1872001"/>
                  </a:lnTo>
                  <a:lnTo>
                    <a:pt x="2779201" y="1699200"/>
                  </a:lnTo>
                  <a:lnTo>
                    <a:pt x="2642401" y="1245600"/>
                  </a:lnTo>
                  <a:lnTo>
                    <a:pt x="2685601" y="1029600"/>
                  </a:lnTo>
                  <a:lnTo>
                    <a:pt x="2916001" y="950400"/>
                  </a:lnTo>
                  <a:lnTo>
                    <a:pt x="2952001" y="849600"/>
                  </a:lnTo>
                  <a:lnTo>
                    <a:pt x="2916001" y="748800"/>
                  </a:lnTo>
                  <a:lnTo>
                    <a:pt x="2757601" y="684000"/>
                  </a:lnTo>
                  <a:lnTo>
                    <a:pt x="2548801" y="669600"/>
                  </a:lnTo>
                  <a:lnTo>
                    <a:pt x="2512801" y="669600"/>
                  </a:lnTo>
                  <a:lnTo>
                    <a:pt x="2397601" y="496800"/>
                  </a:lnTo>
                  <a:lnTo>
                    <a:pt x="2354401" y="381600"/>
                  </a:lnTo>
                  <a:lnTo>
                    <a:pt x="2260801" y="316800"/>
                  </a:lnTo>
                  <a:lnTo>
                    <a:pt x="2131201" y="345600"/>
                  </a:lnTo>
                  <a:lnTo>
                    <a:pt x="1987201" y="446400"/>
                  </a:lnTo>
                  <a:lnTo>
                    <a:pt x="1900801" y="504000"/>
                  </a:lnTo>
                  <a:lnTo>
                    <a:pt x="1771201" y="475200"/>
                  </a:lnTo>
                  <a:lnTo>
                    <a:pt x="1533600" y="345600"/>
                  </a:lnTo>
                  <a:lnTo>
                    <a:pt x="1411200" y="230400"/>
                  </a:lnTo>
                  <a:lnTo>
                    <a:pt x="1288800" y="129600"/>
                  </a:lnTo>
                  <a:lnTo>
                    <a:pt x="1108800" y="79200"/>
                  </a:lnTo>
                  <a:lnTo>
                    <a:pt x="1051200" y="14400"/>
                  </a:lnTo>
                  <a:lnTo>
                    <a:pt x="885600" y="0"/>
                  </a:lnTo>
                  <a:lnTo>
                    <a:pt x="705600" y="165600"/>
                  </a:lnTo>
                  <a:lnTo>
                    <a:pt x="597600" y="223200"/>
                  </a:lnTo>
                  <a:lnTo>
                    <a:pt x="468000" y="230400"/>
                  </a:lnTo>
                  <a:lnTo>
                    <a:pt x="331200" y="201600"/>
                  </a:lnTo>
                  <a:lnTo>
                    <a:pt x="216000" y="237600"/>
                  </a:lnTo>
                  <a:lnTo>
                    <a:pt x="86400" y="223200"/>
                  </a:lnTo>
                  <a:lnTo>
                    <a:pt x="0" y="316800"/>
                  </a:lnTo>
                  <a:lnTo>
                    <a:pt x="64800" y="590400"/>
                  </a:lnTo>
                  <a:lnTo>
                    <a:pt x="100800" y="842400"/>
                  </a:lnTo>
                  <a:lnTo>
                    <a:pt x="115200" y="943200"/>
                  </a:lnTo>
                  <a:lnTo>
                    <a:pt x="79200" y="1137600"/>
                  </a:lnTo>
                  <a:lnTo>
                    <a:pt x="7200" y="1317600"/>
                  </a:lnTo>
                  <a:lnTo>
                    <a:pt x="36000" y="1533600"/>
                  </a:lnTo>
                  <a:lnTo>
                    <a:pt x="57600" y="1699200"/>
                  </a:lnTo>
                  <a:lnTo>
                    <a:pt x="28800" y="1915201"/>
                  </a:lnTo>
                  <a:close/>
                </a:path>
              </a:pathLst>
            </a:custGeom>
            <a:ln w="38100">
              <a:solidFill>
                <a:srgbClr val="C45A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00"/>
              </a:spcBef>
            </a:pPr>
            <a:r>
              <a:rPr dirty="0"/>
              <a:t>Computer</a:t>
            </a:r>
            <a:r>
              <a:rPr spc="-150" dirty="0"/>
              <a:t> </a:t>
            </a:r>
            <a:r>
              <a:rPr dirty="0"/>
              <a:t>Vision</a:t>
            </a:r>
            <a:r>
              <a:rPr spc="-145" dirty="0"/>
              <a:t> </a:t>
            </a:r>
            <a:r>
              <a:rPr spc="-50" dirty="0"/>
              <a:t>Tasks:</a:t>
            </a:r>
            <a:r>
              <a:rPr spc="-155" dirty="0"/>
              <a:t> </a:t>
            </a:r>
            <a:r>
              <a:rPr spc="-10" dirty="0"/>
              <a:t>Instance</a:t>
            </a:r>
            <a:r>
              <a:rPr spc="-150" dirty="0"/>
              <a:t> </a:t>
            </a:r>
            <a:r>
              <a:rPr spc="-10" dirty="0"/>
              <a:t>Segmentation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9168" y="6138961"/>
            <a:ext cx="1346200" cy="1498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This</a:t>
            </a:r>
            <a:r>
              <a:rPr sz="8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image</a:t>
            </a:r>
            <a:r>
              <a:rPr sz="800" spc="-1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99999"/>
                </a:solidFill>
                <a:latin typeface="Calibri"/>
                <a:cs typeface="Calibri"/>
              </a:rPr>
              <a:t>is</a:t>
            </a:r>
            <a:r>
              <a:rPr sz="800" spc="-1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CC0</a:t>
            </a:r>
            <a:r>
              <a:rPr sz="8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public</a:t>
            </a:r>
            <a:r>
              <a:rPr sz="8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domain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72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9" name="object 9"/>
          <p:cNvSpPr txBox="1"/>
          <p:nvPr/>
        </p:nvSpPr>
        <p:spPr>
          <a:xfrm>
            <a:off x="331024" y="1274570"/>
            <a:ext cx="34975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Calibri"/>
                <a:cs typeface="Calibri"/>
              </a:rPr>
              <a:t>Instance</a:t>
            </a:r>
            <a:r>
              <a:rPr sz="2800" b="1" spc="-1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Segmentation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1024" y="1707387"/>
            <a:ext cx="3724910" cy="17354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0"/>
              </a:spcBef>
            </a:pPr>
            <a:r>
              <a:rPr sz="2800" dirty="0">
                <a:latin typeface="Calibri"/>
                <a:cs typeface="Calibri"/>
              </a:rPr>
              <a:t>Detect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all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objects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the </a:t>
            </a:r>
            <a:r>
              <a:rPr sz="2800" dirty="0">
                <a:latin typeface="Calibri"/>
                <a:cs typeface="Calibri"/>
              </a:rPr>
              <a:t>image,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identify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the </a:t>
            </a:r>
            <a:r>
              <a:rPr sz="2800" dirty="0">
                <a:latin typeface="Calibri"/>
                <a:cs typeface="Calibri"/>
              </a:rPr>
              <a:t>pixels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belong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each </a:t>
            </a:r>
            <a:r>
              <a:rPr sz="2800" dirty="0">
                <a:latin typeface="Calibri"/>
                <a:cs typeface="Calibri"/>
              </a:rPr>
              <a:t>object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(Only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things!)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06476" y="1513333"/>
            <a:ext cx="7632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5" dirty="0">
                <a:latin typeface="Calibri"/>
                <a:cs typeface="Calibri"/>
              </a:rPr>
              <a:t>Cow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26755" y="3232405"/>
            <a:ext cx="7632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5" dirty="0">
                <a:latin typeface="Calibri"/>
                <a:cs typeface="Calibri"/>
              </a:rPr>
              <a:t>Cow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86071" y="1264919"/>
            <a:ext cx="7153909" cy="4791075"/>
            <a:chOff x="4386071" y="1264919"/>
            <a:chExt cx="7153909" cy="47910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6071" y="1264919"/>
              <a:ext cx="7153656" cy="47701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221325" y="1306499"/>
              <a:ext cx="2887345" cy="4730750"/>
            </a:xfrm>
            <a:custGeom>
              <a:avLst/>
              <a:gdLst/>
              <a:ahLst/>
              <a:cxnLst/>
              <a:rect l="l" t="t" r="r" b="b"/>
              <a:pathLst>
                <a:path w="2887345" h="4730750">
                  <a:moveTo>
                    <a:pt x="287997" y="446404"/>
                  </a:moveTo>
                  <a:lnTo>
                    <a:pt x="115201" y="511200"/>
                  </a:lnTo>
                  <a:lnTo>
                    <a:pt x="0" y="604799"/>
                  </a:lnTo>
                  <a:lnTo>
                    <a:pt x="64795" y="770407"/>
                  </a:lnTo>
                  <a:lnTo>
                    <a:pt x="165595" y="907211"/>
                  </a:lnTo>
                  <a:lnTo>
                    <a:pt x="331203" y="1044003"/>
                  </a:lnTo>
                  <a:lnTo>
                    <a:pt x="489597" y="1144803"/>
                  </a:lnTo>
                  <a:lnTo>
                    <a:pt x="446392" y="1245603"/>
                  </a:lnTo>
                  <a:lnTo>
                    <a:pt x="475195" y="1483207"/>
                  </a:lnTo>
                  <a:lnTo>
                    <a:pt x="453593" y="1720799"/>
                  </a:lnTo>
                  <a:lnTo>
                    <a:pt x="417601" y="1900808"/>
                  </a:lnTo>
                  <a:lnTo>
                    <a:pt x="417601" y="2145601"/>
                  </a:lnTo>
                  <a:lnTo>
                    <a:pt x="460794" y="2462403"/>
                  </a:lnTo>
                  <a:lnTo>
                    <a:pt x="547192" y="2671203"/>
                  </a:lnTo>
                  <a:lnTo>
                    <a:pt x="698398" y="2772003"/>
                  </a:lnTo>
                  <a:lnTo>
                    <a:pt x="712800" y="2952000"/>
                  </a:lnTo>
                  <a:lnTo>
                    <a:pt x="755992" y="3132010"/>
                  </a:lnTo>
                  <a:lnTo>
                    <a:pt x="799198" y="3268802"/>
                  </a:lnTo>
                  <a:lnTo>
                    <a:pt x="784796" y="3405606"/>
                  </a:lnTo>
                  <a:lnTo>
                    <a:pt x="813600" y="3484803"/>
                  </a:lnTo>
                  <a:lnTo>
                    <a:pt x="784796" y="3650411"/>
                  </a:lnTo>
                  <a:lnTo>
                    <a:pt x="791997" y="3801605"/>
                  </a:lnTo>
                  <a:lnTo>
                    <a:pt x="813600" y="3873601"/>
                  </a:lnTo>
                  <a:lnTo>
                    <a:pt x="820801" y="3988803"/>
                  </a:lnTo>
                  <a:lnTo>
                    <a:pt x="748792" y="4305606"/>
                  </a:lnTo>
                  <a:lnTo>
                    <a:pt x="720001" y="4399206"/>
                  </a:lnTo>
                  <a:lnTo>
                    <a:pt x="712800" y="4507205"/>
                  </a:lnTo>
                  <a:lnTo>
                    <a:pt x="640803" y="4665606"/>
                  </a:lnTo>
                  <a:lnTo>
                    <a:pt x="676795" y="4723206"/>
                  </a:lnTo>
                  <a:lnTo>
                    <a:pt x="979195" y="4730405"/>
                  </a:lnTo>
                  <a:lnTo>
                    <a:pt x="1022400" y="4636805"/>
                  </a:lnTo>
                  <a:lnTo>
                    <a:pt x="993597" y="4514405"/>
                  </a:lnTo>
                  <a:lnTo>
                    <a:pt x="1022400" y="4392005"/>
                  </a:lnTo>
                  <a:lnTo>
                    <a:pt x="993597" y="4240809"/>
                  </a:lnTo>
                  <a:lnTo>
                    <a:pt x="1015199" y="3959999"/>
                  </a:lnTo>
                  <a:lnTo>
                    <a:pt x="1130914" y="3959999"/>
                  </a:lnTo>
                  <a:lnTo>
                    <a:pt x="1101598" y="3823207"/>
                  </a:lnTo>
                  <a:lnTo>
                    <a:pt x="1173594" y="3542410"/>
                  </a:lnTo>
                  <a:lnTo>
                    <a:pt x="1108798" y="3420008"/>
                  </a:lnTo>
                  <a:lnTo>
                    <a:pt x="1101598" y="3211207"/>
                  </a:lnTo>
                  <a:lnTo>
                    <a:pt x="1123200" y="3052800"/>
                  </a:lnTo>
                  <a:lnTo>
                    <a:pt x="2176552" y="3052800"/>
                  </a:lnTo>
                  <a:lnTo>
                    <a:pt x="2195995" y="2858401"/>
                  </a:lnTo>
                  <a:lnTo>
                    <a:pt x="2181593" y="2671203"/>
                  </a:lnTo>
                  <a:lnTo>
                    <a:pt x="2160003" y="2484005"/>
                  </a:lnTo>
                  <a:lnTo>
                    <a:pt x="2224798" y="2282405"/>
                  </a:lnTo>
                  <a:lnTo>
                    <a:pt x="2268004" y="2088006"/>
                  </a:lnTo>
                  <a:lnTo>
                    <a:pt x="2239200" y="1872005"/>
                  </a:lnTo>
                  <a:lnTo>
                    <a:pt x="2203195" y="1619999"/>
                  </a:lnTo>
                  <a:lnTo>
                    <a:pt x="2138400" y="1425600"/>
                  </a:lnTo>
                  <a:lnTo>
                    <a:pt x="2131199" y="1245603"/>
                  </a:lnTo>
                  <a:lnTo>
                    <a:pt x="2369526" y="1245603"/>
                  </a:lnTo>
                  <a:lnTo>
                    <a:pt x="2505595" y="1195209"/>
                  </a:lnTo>
                  <a:lnTo>
                    <a:pt x="2728798" y="1058405"/>
                  </a:lnTo>
                  <a:lnTo>
                    <a:pt x="2858401" y="914400"/>
                  </a:lnTo>
                  <a:lnTo>
                    <a:pt x="2887192" y="748804"/>
                  </a:lnTo>
                  <a:lnTo>
                    <a:pt x="2840058" y="705599"/>
                  </a:lnTo>
                  <a:lnTo>
                    <a:pt x="2167191" y="705599"/>
                  </a:lnTo>
                  <a:lnTo>
                    <a:pt x="2187995" y="612000"/>
                  </a:lnTo>
                  <a:lnTo>
                    <a:pt x="835202" y="612000"/>
                  </a:lnTo>
                  <a:lnTo>
                    <a:pt x="691197" y="532803"/>
                  </a:lnTo>
                  <a:lnTo>
                    <a:pt x="518401" y="460806"/>
                  </a:lnTo>
                  <a:lnTo>
                    <a:pt x="287997" y="446404"/>
                  </a:lnTo>
                  <a:close/>
                </a:path>
                <a:path w="2887345" h="4730750">
                  <a:moveTo>
                    <a:pt x="2167995" y="3189604"/>
                  </a:moveTo>
                  <a:lnTo>
                    <a:pt x="1735201" y="3189604"/>
                  </a:lnTo>
                  <a:lnTo>
                    <a:pt x="1778393" y="3448799"/>
                  </a:lnTo>
                  <a:lnTo>
                    <a:pt x="1807197" y="3765600"/>
                  </a:lnTo>
                  <a:lnTo>
                    <a:pt x="1850402" y="3952811"/>
                  </a:lnTo>
                  <a:lnTo>
                    <a:pt x="1951202" y="4168800"/>
                  </a:lnTo>
                  <a:lnTo>
                    <a:pt x="1994395" y="4485605"/>
                  </a:lnTo>
                  <a:lnTo>
                    <a:pt x="2037600" y="4608005"/>
                  </a:lnTo>
                  <a:lnTo>
                    <a:pt x="2015998" y="4730405"/>
                  </a:lnTo>
                  <a:lnTo>
                    <a:pt x="2347201" y="4730405"/>
                  </a:lnTo>
                  <a:lnTo>
                    <a:pt x="2340000" y="4636805"/>
                  </a:lnTo>
                  <a:lnTo>
                    <a:pt x="2282393" y="4492806"/>
                  </a:lnTo>
                  <a:lnTo>
                    <a:pt x="2224798" y="4341605"/>
                  </a:lnTo>
                  <a:lnTo>
                    <a:pt x="2174392" y="4147210"/>
                  </a:lnTo>
                  <a:lnTo>
                    <a:pt x="2181593" y="3988803"/>
                  </a:lnTo>
                  <a:lnTo>
                    <a:pt x="2188794" y="3880802"/>
                  </a:lnTo>
                  <a:lnTo>
                    <a:pt x="2160003" y="3700805"/>
                  </a:lnTo>
                  <a:lnTo>
                    <a:pt x="2152802" y="3463201"/>
                  </a:lnTo>
                  <a:lnTo>
                    <a:pt x="2167995" y="3189604"/>
                  </a:lnTo>
                  <a:close/>
                </a:path>
                <a:path w="2887345" h="4730750">
                  <a:moveTo>
                    <a:pt x="1130914" y="3959999"/>
                  </a:moveTo>
                  <a:lnTo>
                    <a:pt x="1015199" y="3959999"/>
                  </a:lnTo>
                  <a:lnTo>
                    <a:pt x="1072794" y="4032008"/>
                  </a:lnTo>
                  <a:lnTo>
                    <a:pt x="1144803" y="4024807"/>
                  </a:lnTo>
                  <a:lnTo>
                    <a:pt x="1130914" y="3959999"/>
                  </a:lnTo>
                  <a:close/>
                </a:path>
                <a:path w="2887345" h="4730750">
                  <a:moveTo>
                    <a:pt x="2176552" y="3052800"/>
                  </a:moveTo>
                  <a:lnTo>
                    <a:pt x="1123200" y="3052800"/>
                  </a:lnTo>
                  <a:lnTo>
                    <a:pt x="1216799" y="3232810"/>
                  </a:lnTo>
                  <a:lnTo>
                    <a:pt x="1245603" y="3520808"/>
                  </a:lnTo>
                  <a:lnTo>
                    <a:pt x="1224000" y="3686403"/>
                  </a:lnTo>
                  <a:lnTo>
                    <a:pt x="1259992" y="3823207"/>
                  </a:lnTo>
                  <a:lnTo>
                    <a:pt x="1332001" y="3830408"/>
                  </a:lnTo>
                  <a:lnTo>
                    <a:pt x="1468793" y="3837609"/>
                  </a:lnTo>
                  <a:lnTo>
                    <a:pt x="1497596" y="3787203"/>
                  </a:lnTo>
                  <a:lnTo>
                    <a:pt x="1447203" y="3693604"/>
                  </a:lnTo>
                  <a:lnTo>
                    <a:pt x="1425600" y="3535210"/>
                  </a:lnTo>
                  <a:lnTo>
                    <a:pt x="1511998" y="3520808"/>
                  </a:lnTo>
                  <a:lnTo>
                    <a:pt x="1648802" y="3376803"/>
                  </a:lnTo>
                  <a:lnTo>
                    <a:pt x="1735201" y="3189604"/>
                  </a:lnTo>
                  <a:lnTo>
                    <a:pt x="2167995" y="3189604"/>
                  </a:lnTo>
                  <a:lnTo>
                    <a:pt x="2174392" y="3074403"/>
                  </a:lnTo>
                  <a:lnTo>
                    <a:pt x="2176552" y="3052800"/>
                  </a:lnTo>
                  <a:close/>
                </a:path>
                <a:path w="2887345" h="4730750">
                  <a:moveTo>
                    <a:pt x="2369526" y="1245603"/>
                  </a:moveTo>
                  <a:lnTo>
                    <a:pt x="2131199" y="1245603"/>
                  </a:lnTo>
                  <a:lnTo>
                    <a:pt x="2311196" y="1267205"/>
                  </a:lnTo>
                  <a:lnTo>
                    <a:pt x="2369526" y="1245603"/>
                  </a:lnTo>
                  <a:close/>
                </a:path>
                <a:path w="2887345" h="4730750">
                  <a:moveTo>
                    <a:pt x="2440800" y="568807"/>
                  </a:moveTo>
                  <a:lnTo>
                    <a:pt x="2268004" y="633602"/>
                  </a:lnTo>
                  <a:lnTo>
                    <a:pt x="2167191" y="705599"/>
                  </a:lnTo>
                  <a:lnTo>
                    <a:pt x="2840058" y="705599"/>
                  </a:lnTo>
                  <a:lnTo>
                    <a:pt x="2800794" y="669607"/>
                  </a:lnTo>
                  <a:lnTo>
                    <a:pt x="2613596" y="590410"/>
                  </a:lnTo>
                  <a:lnTo>
                    <a:pt x="2440800" y="568807"/>
                  </a:lnTo>
                  <a:close/>
                </a:path>
                <a:path w="2887345" h="4730750">
                  <a:moveTo>
                    <a:pt x="1483194" y="0"/>
                  </a:moveTo>
                  <a:lnTo>
                    <a:pt x="1252804" y="72008"/>
                  </a:lnTo>
                  <a:lnTo>
                    <a:pt x="1108798" y="122402"/>
                  </a:lnTo>
                  <a:lnTo>
                    <a:pt x="1000798" y="316801"/>
                  </a:lnTo>
                  <a:lnTo>
                    <a:pt x="835202" y="612000"/>
                  </a:lnTo>
                  <a:lnTo>
                    <a:pt x="2187995" y="612000"/>
                  </a:lnTo>
                  <a:lnTo>
                    <a:pt x="2195995" y="576008"/>
                  </a:lnTo>
                  <a:lnTo>
                    <a:pt x="2080793" y="403199"/>
                  </a:lnTo>
                  <a:lnTo>
                    <a:pt x="2008797" y="223202"/>
                  </a:lnTo>
                  <a:lnTo>
                    <a:pt x="1799996" y="79209"/>
                  </a:lnTo>
                  <a:lnTo>
                    <a:pt x="1576793" y="28803"/>
                  </a:lnTo>
                  <a:lnTo>
                    <a:pt x="1483194" y="0"/>
                  </a:lnTo>
                  <a:close/>
                </a:path>
              </a:pathLst>
            </a:custGeom>
            <a:solidFill>
              <a:srgbClr val="8EAADC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21325" y="1306499"/>
              <a:ext cx="2887345" cy="4730750"/>
            </a:xfrm>
            <a:custGeom>
              <a:avLst/>
              <a:gdLst/>
              <a:ahLst/>
              <a:cxnLst/>
              <a:rect l="l" t="t" r="r" b="b"/>
              <a:pathLst>
                <a:path w="2887345" h="4730750">
                  <a:moveTo>
                    <a:pt x="1483200" y="0"/>
                  </a:moveTo>
                  <a:lnTo>
                    <a:pt x="1252800" y="72000"/>
                  </a:lnTo>
                  <a:lnTo>
                    <a:pt x="1108800" y="122400"/>
                  </a:lnTo>
                  <a:lnTo>
                    <a:pt x="1000800" y="316800"/>
                  </a:lnTo>
                  <a:lnTo>
                    <a:pt x="835200" y="612000"/>
                  </a:lnTo>
                  <a:lnTo>
                    <a:pt x="691200" y="532800"/>
                  </a:lnTo>
                  <a:lnTo>
                    <a:pt x="518400" y="460800"/>
                  </a:lnTo>
                  <a:lnTo>
                    <a:pt x="288000" y="446400"/>
                  </a:lnTo>
                  <a:lnTo>
                    <a:pt x="115200" y="511200"/>
                  </a:lnTo>
                  <a:lnTo>
                    <a:pt x="0" y="604800"/>
                  </a:lnTo>
                  <a:lnTo>
                    <a:pt x="64800" y="770400"/>
                  </a:lnTo>
                  <a:lnTo>
                    <a:pt x="165600" y="907200"/>
                  </a:lnTo>
                  <a:lnTo>
                    <a:pt x="331200" y="1044000"/>
                  </a:lnTo>
                  <a:lnTo>
                    <a:pt x="489600" y="1144800"/>
                  </a:lnTo>
                  <a:lnTo>
                    <a:pt x="446400" y="1245600"/>
                  </a:lnTo>
                  <a:lnTo>
                    <a:pt x="475200" y="1483200"/>
                  </a:lnTo>
                  <a:lnTo>
                    <a:pt x="453600" y="1720800"/>
                  </a:lnTo>
                  <a:lnTo>
                    <a:pt x="417600" y="1900801"/>
                  </a:lnTo>
                  <a:lnTo>
                    <a:pt x="417600" y="2145601"/>
                  </a:lnTo>
                  <a:lnTo>
                    <a:pt x="460800" y="2462401"/>
                  </a:lnTo>
                  <a:lnTo>
                    <a:pt x="547200" y="2671201"/>
                  </a:lnTo>
                  <a:lnTo>
                    <a:pt x="698400" y="2772001"/>
                  </a:lnTo>
                  <a:lnTo>
                    <a:pt x="712800" y="2952001"/>
                  </a:lnTo>
                  <a:lnTo>
                    <a:pt x="756000" y="3132001"/>
                  </a:lnTo>
                  <a:lnTo>
                    <a:pt x="799200" y="3268801"/>
                  </a:lnTo>
                  <a:lnTo>
                    <a:pt x="784800" y="3405601"/>
                  </a:lnTo>
                  <a:lnTo>
                    <a:pt x="813600" y="3484801"/>
                  </a:lnTo>
                  <a:lnTo>
                    <a:pt x="784800" y="3650402"/>
                  </a:lnTo>
                  <a:lnTo>
                    <a:pt x="792000" y="3801602"/>
                  </a:lnTo>
                  <a:lnTo>
                    <a:pt x="813600" y="3873602"/>
                  </a:lnTo>
                  <a:lnTo>
                    <a:pt x="820800" y="3988802"/>
                  </a:lnTo>
                  <a:lnTo>
                    <a:pt x="748800" y="4305602"/>
                  </a:lnTo>
                  <a:lnTo>
                    <a:pt x="720000" y="4399202"/>
                  </a:lnTo>
                  <a:lnTo>
                    <a:pt x="712800" y="4507202"/>
                  </a:lnTo>
                  <a:lnTo>
                    <a:pt x="640800" y="4665602"/>
                  </a:lnTo>
                  <a:lnTo>
                    <a:pt x="676800" y="4723202"/>
                  </a:lnTo>
                  <a:lnTo>
                    <a:pt x="979200" y="4730402"/>
                  </a:lnTo>
                  <a:lnTo>
                    <a:pt x="1022400" y="4636802"/>
                  </a:lnTo>
                  <a:lnTo>
                    <a:pt x="993600" y="4514402"/>
                  </a:lnTo>
                  <a:lnTo>
                    <a:pt x="1022400" y="4392002"/>
                  </a:lnTo>
                  <a:lnTo>
                    <a:pt x="993600" y="4240802"/>
                  </a:lnTo>
                  <a:lnTo>
                    <a:pt x="1015200" y="3960002"/>
                  </a:lnTo>
                  <a:lnTo>
                    <a:pt x="1072800" y="4032002"/>
                  </a:lnTo>
                  <a:lnTo>
                    <a:pt x="1144800" y="4024802"/>
                  </a:lnTo>
                  <a:lnTo>
                    <a:pt x="1101600" y="3823202"/>
                  </a:lnTo>
                  <a:lnTo>
                    <a:pt x="1173600" y="3542402"/>
                  </a:lnTo>
                  <a:lnTo>
                    <a:pt x="1108800" y="3420001"/>
                  </a:lnTo>
                  <a:lnTo>
                    <a:pt x="1101600" y="3211201"/>
                  </a:lnTo>
                  <a:lnTo>
                    <a:pt x="1123200" y="3052801"/>
                  </a:lnTo>
                  <a:lnTo>
                    <a:pt x="1216800" y="3232801"/>
                  </a:lnTo>
                  <a:lnTo>
                    <a:pt x="1245600" y="3520802"/>
                  </a:lnTo>
                  <a:lnTo>
                    <a:pt x="1224000" y="3686402"/>
                  </a:lnTo>
                  <a:lnTo>
                    <a:pt x="1260000" y="3823202"/>
                  </a:lnTo>
                  <a:lnTo>
                    <a:pt x="1332000" y="3830402"/>
                  </a:lnTo>
                  <a:lnTo>
                    <a:pt x="1468800" y="3837602"/>
                  </a:lnTo>
                  <a:lnTo>
                    <a:pt x="1497600" y="3787202"/>
                  </a:lnTo>
                  <a:lnTo>
                    <a:pt x="1447200" y="3693602"/>
                  </a:lnTo>
                  <a:lnTo>
                    <a:pt x="1425600" y="3535202"/>
                  </a:lnTo>
                  <a:lnTo>
                    <a:pt x="1512000" y="3520802"/>
                  </a:lnTo>
                  <a:lnTo>
                    <a:pt x="1648800" y="3376801"/>
                  </a:lnTo>
                  <a:lnTo>
                    <a:pt x="1735200" y="3189601"/>
                  </a:lnTo>
                  <a:lnTo>
                    <a:pt x="1778401" y="3448801"/>
                  </a:lnTo>
                  <a:lnTo>
                    <a:pt x="1807201" y="3765602"/>
                  </a:lnTo>
                  <a:lnTo>
                    <a:pt x="1850401" y="3952802"/>
                  </a:lnTo>
                  <a:lnTo>
                    <a:pt x="1951201" y="4168802"/>
                  </a:lnTo>
                  <a:lnTo>
                    <a:pt x="1994401" y="4485602"/>
                  </a:lnTo>
                  <a:lnTo>
                    <a:pt x="2037601" y="4608002"/>
                  </a:lnTo>
                  <a:lnTo>
                    <a:pt x="2016001" y="4730402"/>
                  </a:lnTo>
                  <a:lnTo>
                    <a:pt x="2347201" y="4730402"/>
                  </a:lnTo>
                  <a:lnTo>
                    <a:pt x="2340001" y="4636802"/>
                  </a:lnTo>
                  <a:lnTo>
                    <a:pt x="2282401" y="4492802"/>
                  </a:lnTo>
                  <a:lnTo>
                    <a:pt x="2224801" y="4341602"/>
                  </a:lnTo>
                  <a:lnTo>
                    <a:pt x="2174401" y="4147202"/>
                  </a:lnTo>
                  <a:lnTo>
                    <a:pt x="2181601" y="3988802"/>
                  </a:lnTo>
                  <a:lnTo>
                    <a:pt x="2188801" y="3880802"/>
                  </a:lnTo>
                  <a:lnTo>
                    <a:pt x="2160001" y="3700802"/>
                  </a:lnTo>
                  <a:lnTo>
                    <a:pt x="2152801" y="3463201"/>
                  </a:lnTo>
                  <a:lnTo>
                    <a:pt x="2174401" y="3074401"/>
                  </a:lnTo>
                  <a:lnTo>
                    <a:pt x="2196001" y="2858401"/>
                  </a:lnTo>
                  <a:lnTo>
                    <a:pt x="2181601" y="2671201"/>
                  </a:lnTo>
                  <a:lnTo>
                    <a:pt x="2160001" y="2484001"/>
                  </a:lnTo>
                  <a:lnTo>
                    <a:pt x="2224801" y="2282401"/>
                  </a:lnTo>
                  <a:lnTo>
                    <a:pt x="2268001" y="2088001"/>
                  </a:lnTo>
                  <a:lnTo>
                    <a:pt x="2239201" y="1872001"/>
                  </a:lnTo>
                  <a:lnTo>
                    <a:pt x="2203201" y="1620000"/>
                  </a:lnTo>
                  <a:lnTo>
                    <a:pt x="2138401" y="1425600"/>
                  </a:lnTo>
                  <a:lnTo>
                    <a:pt x="2131201" y="1245600"/>
                  </a:lnTo>
                  <a:lnTo>
                    <a:pt x="2311201" y="1267200"/>
                  </a:lnTo>
                  <a:lnTo>
                    <a:pt x="2505601" y="1195200"/>
                  </a:lnTo>
                  <a:lnTo>
                    <a:pt x="2728801" y="1058400"/>
                  </a:lnTo>
                  <a:lnTo>
                    <a:pt x="2858401" y="914400"/>
                  </a:lnTo>
                  <a:lnTo>
                    <a:pt x="2887201" y="748800"/>
                  </a:lnTo>
                  <a:lnTo>
                    <a:pt x="2800801" y="669600"/>
                  </a:lnTo>
                  <a:lnTo>
                    <a:pt x="2613601" y="590400"/>
                  </a:lnTo>
                  <a:lnTo>
                    <a:pt x="2440801" y="568800"/>
                  </a:lnTo>
                  <a:lnTo>
                    <a:pt x="2268001" y="633600"/>
                  </a:lnTo>
                  <a:lnTo>
                    <a:pt x="2167201" y="705600"/>
                  </a:lnTo>
                  <a:lnTo>
                    <a:pt x="2196001" y="576000"/>
                  </a:lnTo>
                  <a:lnTo>
                    <a:pt x="2080801" y="403200"/>
                  </a:lnTo>
                  <a:lnTo>
                    <a:pt x="2008801" y="223200"/>
                  </a:lnTo>
                  <a:lnTo>
                    <a:pt x="1800001" y="79200"/>
                  </a:lnTo>
                  <a:lnTo>
                    <a:pt x="1576800" y="28800"/>
                  </a:lnTo>
                  <a:lnTo>
                    <a:pt x="1483200" y="0"/>
                  </a:lnTo>
                  <a:close/>
                </a:path>
              </a:pathLst>
            </a:custGeom>
            <a:ln w="38100">
              <a:solidFill>
                <a:srgbClr val="1F37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81328" y="2465705"/>
              <a:ext cx="2952115" cy="3506470"/>
            </a:xfrm>
            <a:custGeom>
              <a:avLst/>
              <a:gdLst/>
              <a:ahLst/>
              <a:cxnLst/>
              <a:rect l="l" t="t" r="r" b="b"/>
              <a:pathLst>
                <a:path w="2952115" h="3506470">
                  <a:moveTo>
                    <a:pt x="2855690" y="1821599"/>
                  </a:moveTo>
                  <a:lnTo>
                    <a:pt x="367195" y="1821599"/>
                  </a:lnTo>
                  <a:lnTo>
                    <a:pt x="460794" y="1850402"/>
                  </a:lnTo>
                  <a:lnTo>
                    <a:pt x="583196" y="2246401"/>
                  </a:lnTo>
                  <a:lnTo>
                    <a:pt x="597598" y="2469603"/>
                  </a:lnTo>
                  <a:lnTo>
                    <a:pt x="597598" y="2620797"/>
                  </a:lnTo>
                  <a:lnTo>
                    <a:pt x="669594" y="2692806"/>
                  </a:lnTo>
                  <a:lnTo>
                    <a:pt x="683996" y="2995206"/>
                  </a:lnTo>
                  <a:lnTo>
                    <a:pt x="633590" y="3132000"/>
                  </a:lnTo>
                  <a:lnTo>
                    <a:pt x="669594" y="3254400"/>
                  </a:lnTo>
                  <a:lnTo>
                    <a:pt x="647992" y="3405600"/>
                  </a:lnTo>
                  <a:lnTo>
                    <a:pt x="784796" y="3506401"/>
                  </a:lnTo>
                  <a:lnTo>
                    <a:pt x="979195" y="3499200"/>
                  </a:lnTo>
                  <a:lnTo>
                    <a:pt x="1000798" y="3427200"/>
                  </a:lnTo>
                  <a:lnTo>
                    <a:pt x="899998" y="3124800"/>
                  </a:lnTo>
                  <a:lnTo>
                    <a:pt x="878395" y="3031197"/>
                  </a:lnTo>
                  <a:lnTo>
                    <a:pt x="842391" y="2937598"/>
                  </a:lnTo>
                  <a:lnTo>
                    <a:pt x="842391" y="2735999"/>
                  </a:lnTo>
                  <a:lnTo>
                    <a:pt x="914400" y="2548801"/>
                  </a:lnTo>
                  <a:lnTo>
                    <a:pt x="935990" y="2404795"/>
                  </a:lnTo>
                  <a:lnTo>
                    <a:pt x="885596" y="2282405"/>
                  </a:lnTo>
                  <a:lnTo>
                    <a:pt x="842391" y="2138400"/>
                  </a:lnTo>
                  <a:lnTo>
                    <a:pt x="813600" y="2030399"/>
                  </a:lnTo>
                  <a:lnTo>
                    <a:pt x="1636407" y="2030399"/>
                  </a:lnTo>
                  <a:lnTo>
                    <a:pt x="1641589" y="1987194"/>
                  </a:lnTo>
                  <a:lnTo>
                    <a:pt x="1713598" y="1980006"/>
                  </a:lnTo>
                  <a:lnTo>
                    <a:pt x="1796395" y="1980006"/>
                  </a:lnTo>
                  <a:lnTo>
                    <a:pt x="1807197" y="1864804"/>
                  </a:lnTo>
                  <a:lnTo>
                    <a:pt x="2882692" y="1864804"/>
                  </a:lnTo>
                  <a:lnTo>
                    <a:pt x="2855690" y="1821599"/>
                  </a:lnTo>
                  <a:close/>
                </a:path>
                <a:path w="2952115" h="3506470">
                  <a:moveTo>
                    <a:pt x="1618747" y="2195995"/>
                  </a:moveTo>
                  <a:lnTo>
                    <a:pt x="1310398" y="2195995"/>
                  </a:lnTo>
                  <a:lnTo>
                    <a:pt x="1367993" y="2527198"/>
                  </a:lnTo>
                  <a:lnTo>
                    <a:pt x="1396796" y="2757601"/>
                  </a:lnTo>
                  <a:lnTo>
                    <a:pt x="1454391" y="2858401"/>
                  </a:lnTo>
                  <a:lnTo>
                    <a:pt x="1490395" y="3124800"/>
                  </a:lnTo>
                  <a:lnTo>
                    <a:pt x="1475994" y="3189601"/>
                  </a:lnTo>
                  <a:lnTo>
                    <a:pt x="1511998" y="3283201"/>
                  </a:lnTo>
                  <a:lnTo>
                    <a:pt x="1612798" y="3463201"/>
                  </a:lnTo>
                  <a:lnTo>
                    <a:pt x="1828800" y="3470400"/>
                  </a:lnTo>
                  <a:lnTo>
                    <a:pt x="1778393" y="3312001"/>
                  </a:lnTo>
                  <a:lnTo>
                    <a:pt x="1670392" y="3023997"/>
                  </a:lnTo>
                  <a:lnTo>
                    <a:pt x="1605597" y="2822397"/>
                  </a:lnTo>
                  <a:lnTo>
                    <a:pt x="1627200" y="2613596"/>
                  </a:lnTo>
                  <a:lnTo>
                    <a:pt x="1605597" y="2498394"/>
                  </a:lnTo>
                  <a:lnTo>
                    <a:pt x="1618747" y="2195995"/>
                  </a:lnTo>
                  <a:close/>
                </a:path>
                <a:path w="2952115" h="3506470">
                  <a:moveTo>
                    <a:pt x="86398" y="223202"/>
                  </a:moveTo>
                  <a:lnTo>
                    <a:pt x="0" y="316801"/>
                  </a:lnTo>
                  <a:lnTo>
                    <a:pt x="64795" y="590397"/>
                  </a:lnTo>
                  <a:lnTo>
                    <a:pt x="115189" y="943203"/>
                  </a:lnTo>
                  <a:lnTo>
                    <a:pt x="79197" y="1137602"/>
                  </a:lnTo>
                  <a:lnTo>
                    <a:pt x="7188" y="1317599"/>
                  </a:lnTo>
                  <a:lnTo>
                    <a:pt x="35991" y="1533601"/>
                  </a:lnTo>
                  <a:lnTo>
                    <a:pt x="57594" y="1699196"/>
                  </a:lnTo>
                  <a:lnTo>
                    <a:pt x="28790" y="1915198"/>
                  </a:lnTo>
                  <a:lnTo>
                    <a:pt x="79197" y="2145601"/>
                  </a:lnTo>
                  <a:lnTo>
                    <a:pt x="71996" y="2361603"/>
                  </a:lnTo>
                  <a:lnTo>
                    <a:pt x="93599" y="2541600"/>
                  </a:lnTo>
                  <a:lnTo>
                    <a:pt x="50393" y="2699994"/>
                  </a:lnTo>
                  <a:lnTo>
                    <a:pt x="179997" y="2728798"/>
                  </a:lnTo>
                  <a:lnTo>
                    <a:pt x="273596" y="2714396"/>
                  </a:lnTo>
                  <a:lnTo>
                    <a:pt x="259194" y="2627998"/>
                  </a:lnTo>
                  <a:lnTo>
                    <a:pt x="266395" y="2541600"/>
                  </a:lnTo>
                  <a:lnTo>
                    <a:pt x="194398" y="2361603"/>
                  </a:lnTo>
                  <a:lnTo>
                    <a:pt x="194398" y="2109597"/>
                  </a:lnTo>
                  <a:lnTo>
                    <a:pt x="237591" y="1980006"/>
                  </a:lnTo>
                  <a:lnTo>
                    <a:pt x="215988" y="1785594"/>
                  </a:lnTo>
                  <a:lnTo>
                    <a:pt x="2833188" y="1785594"/>
                  </a:lnTo>
                  <a:lnTo>
                    <a:pt x="2779191" y="1699196"/>
                  </a:lnTo>
                  <a:lnTo>
                    <a:pt x="2642400" y="1245603"/>
                  </a:lnTo>
                  <a:lnTo>
                    <a:pt x="2685592" y="1029601"/>
                  </a:lnTo>
                  <a:lnTo>
                    <a:pt x="2915996" y="950404"/>
                  </a:lnTo>
                  <a:lnTo>
                    <a:pt x="2951988" y="849604"/>
                  </a:lnTo>
                  <a:lnTo>
                    <a:pt x="2915996" y="748804"/>
                  </a:lnTo>
                  <a:lnTo>
                    <a:pt x="2757589" y="683996"/>
                  </a:lnTo>
                  <a:lnTo>
                    <a:pt x="2548788" y="669594"/>
                  </a:lnTo>
                  <a:lnTo>
                    <a:pt x="2512796" y="669594"/>
                  </a:lnTo>
                  <a:lnTo>
                    <a:pt x="2402395" y="503999"/>
                  </a:lnTo>
                  <a:lnTo>
                    <a:pt x="1900796" y="503999"/>
                  </a:lnTo>
                  <a:lnTo>
                    <a:pt x="1771192" y="475195"/>
                  </a:lnTo>
                  <a:lnTo>
                    <a:pt x="1533588" y="345605"/>
                  </a:lnTo>
                  <a:lnTo>
                    <a:pt x="1418848" y="237604"/>
                  </a:lnTo>
                  <a:lnTo>
                    <a:pt x="215988" y="237604"/>
                  </a:lnTo>
                  <a:lnTo>
                    <a:pt x="86398" y="223202"/>
                  </a:lnTo>
                  <a:close/>
                </a:path>
                <a:path w="2952115" h="3506470">
                  <a:moveTo>
                    <a:pt x="1636407" y="2030399"/>
                  </a:moveTo>
                  <a:lnTo>
                    <a:pt x="813600" y="2030399"/>
                  </a:lnTo>
                  <a:lnTo>
                    <a:pt x="964793" y="2174405"/>
                  </a:lnTo>
                  <a:lnTo>
                    <a:pt x="1036789" y="2318397"/>
                  </a:lnTo>
                  <a:lnTo>
                    <a:pt x="1195197" y="2361603"/>
                  </a:lnTo>
                  <a:lnTo>
                    <a:pt x="1310398" y="2195995"/>
                  </a:lnTo>
                  <a:lnTo>
                    <a:pt x="1618747" y="2195995"/>
                  </a:lnTo>
                  <a:lnTo>
                    <a:pt x="1619999" y="2167204"/>
                  </a:lnTo>
                  <a:lnTo>
                    <a:pt x="1636407" y="2030399"/>
                  </a:lnTo>
                  <a:close/>
                </a:path>
                <a:path w="2952115" h="3506470">
                  <a:moveTo>
                    <a:pt x="2882692" y="1864804"/>
                  </a:moveTo>
                  <a:lnTo>
                    <a:pt x="1807197" y="1864804"/>
                  </a:lnTo>
                  <a:lnTo>
                    <a:pt x="1987194" y="1980006"/>
                  </a:lnTo>
                  <a:lnTo>
                    <a:pt x="2224798" y="2080806"/>
                  </a:lnTo>
                  <a:lnTo>
                    <a:pt x="2347188" y="2095195"/>
                  </a:lnTo>
                  <a:lnTo>
                    <a:pt x="2476792" y="2239200"/>
                  </a:lnTo>
                  <a:lnTo>
                    <a:pt x="2635199" y="2260803"/>
                  </a:lnTo>
                  <a:lnTo>
                    <a:pt x="2887192" y="2160003"/>
                  </a:lnTo>
                  <a:lnTo>
                    <a:pt x="2937598" y="2030399"/>
                  </a:lnTo>
                  <a:lnTo>
                    <a:pt x="2887192" y="1872005"/>
                  </a:lnTo>
                  <a:lnTo>
                    <a:pt x="2882692" y="1864804"/>
                  </a:lnTo>
                  <a:close/>
                </a:path>
                <a:path w="2952115" h="3506470">
                  <a:moveTo>
                    <a:pt x="1796395" y="1980006"/>
                  </a:moveTo>
                  <a:lnTo>
                    <a:pt x="1713598" y="1980006"/>
                  </a:lnTo>
                  <a:lnTo>
                    <a:pt x="1785594" y="2095195"/>
                  </a:lnTo>
                  <a:lnTo>
                    <a:pt x="1796395" y="1980006"/>
                  </a:lnTo>
                  <a:close/>
                </a:path>
                <a:path w="2952115" h="3506470">
                  <a:moveTo>
                    <a:pt x="2833188" y="1785594"/>
                  </a:moveTo>
                  <a:lnTo>
                    <a:pt x="215988" y="1785594"/>
                  </a:lnTo>
                  <a:lnTo>
                    <a:pt x="251993" y="1792795"/>
                  </a:lnTo>
                  <a:lnTo>
                    <a:pt x="287997" y="1994395"/>
                  </a:lnTo>
                  <a:lnTo>
                    <a:pt x="381596" y="1980006"/>
                  </a:lnTo>
                  <a:lnTo>
                    <a:pt x="367195" y="1821599"/>
                  </a:lnTo>
                  <a:lnTo>
                    <a:pt x="2855690" y="1821599"/>
                  </a:lnTo>
                  <a:lnTo>
                    <a:pt x="2833188" y="1785594"/>
                  </a:lnTo>
                  <a:close/>
                </a:path>
                <a:path w="2952115" h="3506470">
                  <a:moveTo>
                    <a:pt x="2260790" y="316801"/>
                  </a:moveTo>
                  <a:lnTo>
                    <a:pt x="2131199" y="345605"/>
                  </a:lnTo>
                  <a:lnTo>
                    <a:pt x="1987194" y="446405"/>
                  </a:lnTo>
                  <a:lnTo>
                    <a:pt x="1900796" y="503999"/>
                  </a:lnTo>
                  <a:lnTo>
                    <a:pt x="2402395" y="503999"/>
                  </a:lnTo>
                  <a:lnTo>
                    <a:pt x="2397594" y="496798"/>
                  </a:lnTo>
                  <a:lnTo>
                    <a:pt x="2354389" y="381596"/>
                  </a:lnTo>
                  <a:lnTo>
                    <a:pt x="2260790" y="316801"/>
                  </a:lnTo>
                  <a:close/>
                </a:path>
                <a:path w="2952115" h="3506470">
                  <a:moveTo>
                    <a:pt x="331190" y="201599"/>
                  </a:moveTo>
                  <a:lnTo>
                    <a:pt x="215988" y="237604"/>
                  </a:lnTo>
                  <a:lnTo>
                    <a:pt x="1418848" y="237604"/>
                  </a:lnTo>
                  <a:lnTo>
                    <a:pt x="1411198" y="230403"/>
                  </a:lnTo>
                  <a:lnTo>
                    <a:pt x="467995" y="230403"/>
                  </a:lnTo>
                  <a:lnTo>
                    <a:pt x="331190" y="201599"/>
                  </a:lnTo>
                  <a:close/>
                </a:path>
                <a:path w="2952115" h="3506470">
                  <a:moveTo>
                    <a:pt x="885596" y="0"/>
                  </a:moveTo>
                  <a:lnTo>
                    <a:pt x="705599" y="165595"/>
                  </a:lnTo>
                  <a:lnTo>
                    <a:pt x="597598" y="223202"/>
                  </a:lnTo>
                  <a:lnTo>
                    <a:pt x="467995" y="230403"/>
                  </a:lnTo>
                  <a:lnTo>
                    <a:pt x="1411198" y="230403"/>
                  </a:lnTo>
                  <a:lnTo>
                    <a:pt x="1288796" y="129603"/>
                  </a:lnTo>
                  <a:lnTo>
                    <a:pt x="1108798" y="79197"/>
                  </a:lnTo>
                  <a:lnTo>
                    <a:pt x="1051191" y="14401"/>
                  </a:lnTo>
                  <a:lnTo>
                    <a:pt x="885596" y="0"/>
                  </a:lnTo>
                  <a:close/>
                </a:path>
              </a:pathLst>
            </a:custGeom>
            <a:solidFill>
              <a:srgbClr val="F3B083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81328" y="2465705"/>
              <a:ext cx="2952115" cy="3506470"/>
            </a:xfrm>
            <a:custGeom>
              <a:avLst/>
              <a:gdLst/>
              <a:ahLst/>
              <a:cxnLst/>
              <a:rect l="l" t="t" r="r" b="b"/>
              <a:pathLst>
                <a:path w="2952115" h="3506470">
                  <a:moveTo>
                    <a:pt x="28800" y="1915201"/>
                  </a:moveTo>
                  <a:lnTo>
                    <a:pt x="79200" y="2145601"/>
                  </a:lnTo>
                  <a:lnTo>
                    <a:pt x="72000" y="2361601"/>
                  </a:lnTo>
                  <a:lnTo>
                    <a:pt x="93600" y="2541601"/>
                  </a:lnTo>
                  <a:lnTo>
                    <a:pt x="50400" y="2700001"/>
                  </a:lnTo>
                  <a:lnTo>
                    <a:pt x="180000" y="2728801"/>
                  </a:lnTo>
                  <a:lnTo>
                    <a:pt x="273600" y="2714401"/>
                  </a:lnTo>
                  <a:lnTo>
                    <a:pt x="259200" y="2628001"/>
                  </a:lnTo>
                  <a:lnTo>
                    <a:pt x="266400" y="2541601"/>
                  </a:lnTo>
                  <a:lnTo>
                    <a:pt x="194400" y="2361601"/>
                  </a:lnTo>
                  <a:lnTo>
                    <a:pt x="194400" y="2109601"/>
                  </a:lnTo>
                  <a:lnTo>
                    <a:pt x="237600" y="1980001"/>
                  </a:lnTo>
                  <a:lnTo>
                    <a:pt x="216000" y="1785601"/>
                  </a:lnTo>
                  <a:lnTo>
                    <a:pt x="252000" y="1792801"/>
                  </a:lnTo>
                  <a:lnTo>
                    <a:pt x="288000" y="1994401"/>
                  </a:lnTo>
                  <a:lnTo>
                    <a:pt x="381600" y="1980001"/>
                  </a:lnTo>
                  <a:lnTo>
                    <a:pt x="367200" y="1821601"/>
                  </a:lnTo>
                  <a:lnTo>
                    <a:pt x="460800" y="1850401"/>
                  </a:lnTo>
                  <a:lnTo>
                    <a:pt x="583200" y="2246401"/>
                  </a:lnTo>
                  <a:lnTo>
                    <a:pt x="597600" y="2469601"/>
                  </a:lnTo>
                  <a:lnTo>
                    <a:pt x="597600" y="2620801"/>
                  </a:lnTo>
                  <a:lnTo>
                    <a:pt x="669600" y="2692801"/>
                  </a:lnTo>
                  <a:lnTo>
                    <a:pt x="684000" y="2995201"/>
                  </a:lnTo>
                  <a:lnTo>
                    <a:pt x="633600" y="3132001"/>
                  </a:lnTo>
                  <a:lnTo>
                    <a:pt x="669600" y="3254401"/>
                  </a:lnTo>
                  <a:lnTo>
                    <a:pt x="648000" y="3405601"/>
                  </a:lnTo>
                  <a:lnTo>
                    <a:pt x="784800" y="3506401"/>
                  </a:lnTo>
                  <a:lnTo>
                    <a:pt x="979200" y="3499201"/>
                  </a:lnTo>
                  <a:lnTo>
                    <a:pt x="1000800" y="3427201"/>
                  </a:lnTo>
                  <a:lnTo>
                    <a:pt x="900000" y="3124801"/>
                  </a:lnTo>
                  <a:lnTo>
                    <a:pt x="878400" y="3031201"/>
                  </a:lnTo>
                  <a:lnTo>
                    <a:pt x="842400" y="2937601"/>
                  </a:lnTo>
                  <a:lnTo>
                    <a:pt x="842400" y="2736001"/>
                  </a:lnTo>
                  <a:lnTo>
                    <a:pt x="914400" y="2548801"/>
                  </a:lnTo>
                  <a:lnTo>
                    <a:pt x="936000" y="2404801"/>
                  </a:lnTo>
                  <a:lnTo>
                    <a:pt x="885600" y="2282401"/>
                  </a:lnTo>
                  <a:lnTo>
                    <a:pt x="842400" y="2138401"/>
                  </a:lnTo>
                  <a:lnTo>
                    <a:pt x="813600" y="2030401"/>
                  </a:lnTo>
                  <a:lnTo>
                    <a:pt x="964800" y="2174401"/>
                  </a:lnTo>
                  <a:lnTo>
                    <a:pt x="1036800" y="2318401"/>
                  </a:lnTo>
                  <a:lnTo>
                    <a:pt x="1195200" y="2361601"/>
                  </a:lnTo>
                  <a:lnTo>
                    <a:pt x="1310400" y="2196001"/>
                  </a:lnTo>
                  <a:lnTo>
                    <a:pt x="1368000" y="2527201"/>
                  </a:lnTo>
                  <a:lnTo>
                    <a:pt x="1396800" y="2757601"/>
                  </a:lnTo>
                  <a:lnTo>
                    <a:pt x="1454400" y="2858401"/>
                  </a:lnTo>
                  <a:lnTo>
                    <a:pt x="1490400" y="3124801"/>
                  </a:lnTo>
                  <a:lnTo>
                    <a:pt x="1476000" y="3189601"/>
                  </a:lnTo>
                  <a:lnTo>
                    <a:pt x="1512000" y="3283201"/>
                  </a:lnTo>
                  <a:lnTo>
                    <a:pt x="1612800" y="3463201"/>
                  </a:lnTo>
                  <a:lnTo>
                    <a:pt x="1828801" y="3470401"/>
                  </a:lnTo>
                  <a:lnTo>
                    <a:pt x="1778401" y="3312001"/>
                  </a:lnTo>
                  <a:lnTo>
                    <a:pt x="1670400" y="3024001"/>
                  </a:lnTo>
                  <a:lnTo>
                    <a:pt x="1605600" y="2822401"/>
                  </a:lnTo>
                  <a:lnTo>
                    <a:pt x="1627200" y="2613601"/>
                  </a:lnTo>
                  <a:lnTo>
                    <a:pt x="1605600" y="2498401"/>
                  </a:lnTo>
                  <a:lnTo>
                    <a:pt x="1620000" y="2167201"/>
                  </a:lnTo>
                  <a:lnTo>
                    <a:pt x="1641600" y="1987201"/>
                  </a:lnTo>
                  <a:lnTo>
                    <a:pt x="1713600" y="1980001"/>
                  </a:lnTo>
                  <a:lnTo>
                    <a:pt x="1785601" y="2095201"/>
                  </a:lnTo>
                  <a:lnTo>
                    <a:pt x="1807201" y="1864801"/>
                  </a:lnTo>
                  <a:lnTo>
                    <a:pt x="1987201" y="1980001"/>
                  </a:lnTo>
                  <a:lnTo>
                    <a:pt x="2224801" y="2080801"/>
                  </a:lnTo>
                  <a:lnTo>
                    <a:pt x="2347201" y="2095201"/>
                  </a:lnTo>
                  <a:lnTo>
                    <a:pt x="2476801" y="2239201"/>
                  </a:lnTo>
                  <a:lnTo>
                    <a:pt x="2635201" y="2260801"/>
                  </a:lnTo>
                  <a:lnTo>
                    <a:pt x="2887201" y="2160001"/>
                  </a:lnTo>
                  <a:lnTo>
                    <a:pt x="2937601" y="2030401"/>
                  </a:lnTo>
                  <a:lnTo>
                    <a:pt x="2887201" y="1872001"/>
                  </a:lnTo>
                  <a:lnTo>
                    <a:pt x="2779201" y="1699200"/>
                  </a:lnTo>
                  <a:lnTo>
                    <a:pt x="2642401" y="1245600"/>
                  </a:lnTo>
                  <a:lnTo>
                    <a:pt x="2685601" y="1029600"/>
                  </a:lnTo>
                  <a:lnTo>
                    <a:pt x="2916001" y="950400"/>
                  </a:lnTo>
                  <a:lnTo>
                    <a:pt x="2952001" y="849600"/>
                  </a:lnTo>
                  <a:lnTo>
                    <a:pt x="2916001" y="748800"/>
                  </a:lnTo>
                  <a:lnTo>
                    <a:pt x="2757601" y="684000"/>
                  </a:lnTo>
                  <a:lnTo>
                    <a:pt x="2548801" y="669600"/>
                  </a:lnTo>
                  <a:lnTo>
                    <a:pt x="2512801" y="669600"/>
                  </a:lnTo>
                  <a:lnTo>
                    <a:pt x="2397601" y="496800"/>
                  </a:lnTo>
                  <a:lnTo>
                    <a:pt x="2354401" y="381600"/>
                  </a:lnTo>
                  <a:lnTo>
                    <a:pt x="2260801" y="316800"/>
                  </a:lnTo>
                  <a:lnTo>
                    <a:pt x="2131201" y="345600"/>
                  </a:lnTo>
                  <a:lnTo>
                    <a:pt x="1987201" y="446400"/>
                  </a:lnTo>
                  <a:lnTo>
                    <a:pt x="1900801" y="504000"/>
                  </a:lnTo>
                  <a:lnTo>
                    <a:pt x="1771201" y="475200"/>
                  </a:lnTo>
                  <a:lnTo>
                    <a:pt x="1533600" y="345600"/>
                  </a:lnTo>
                  <a:lnTo>
                    <a:pt x="1411200" y="230400"/>
                  </a:lnTo>
                  <a:lnTo>
                    <a:pt x="1288800" y="129600"/>
                  </a:lnTo>
                  <a:lnTo>
                    <a:pt x="1108800" y="79200"/>
                  </a:lnTo>
                  <a:lnTo>
                    <a:pt x="1051200" y="14400"/>
                  </a:lnTo>
                  <a:lnTo>
                    <a:pt x="885600" y="0"/>
                  </a:lnTo>
                  <a:lnTo>
                    <a:pt x="705600" y="165600"/>
                  </a:lnTo>
                  <a:lnTo>
                    <a:pt x="597600" y="223200"/>
                  </a:lnTo>
                  <a:lnTo>
                    <a:pt x="468000" y="230400"/>
                  </a:lnTo>
                  <a:lnTo>
                    <a:pt x="331200" y="201600"/>
                  </a:lnTo>
                  <a:lnTo>
                    <a:pt x="216000" y="237600"/>
                  </a:lnTo>
                  <a:lnTo>
                    <a:pt x="86400" y="223200"/>
                  </a:lnTo>
                  <a:lnTo>
                    <a:pt x="0" y="316800"/>
                  </a:lnTo>
                  <a:lnTo>
                    <a:pt x="64800" y="590400"/>
                  </a:lnTo>
                  <a:lnTo>
                    <a:pt x="100800" y="842400"/>
                  </a:lnTo>
                  <a:lnTo>
                    <a:pt x="115200" y="943200"/>
                  </a:lnTo>
                  <a:lnTo>
                    <a:pt x="79200" y="1137600"/>
                  </a:lnTo>
                  <a:lnTo>
                    <a:pt x="7200" y="1317600"/>
                  </a:lnTo>
                  <a:lnTo>
                    <a:pt x="36000" y="1533600"/>
                  </a:lnTo>
                  <a:lnTo>
                    <a:pt x="57600" y="1699200"/>
                  </a:lnTo>
                  <a:lnTo>
                    <a:pt x="28800" y="1915201"/>
                  </a:lnTo>
                  <a:close/>
                </a:path>
              </a:pathLst>
            </a:custGeom>
            <a:ln w="38100">
              <a:solidFill>
                <a:srgbClr val="C45A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00"/>
              </a:spcBef>
            </a:pPr>
            <a:r>
              <a:rPr dirty="0"/>
              <a:t>Computer</a:t>
            </a:r>
            <a:r>
              <a:rPr spc="-150" dirty="0"/>
              <a:t> </a:t>
            </a:r>
            <a:r>
              <a:rPr dirty="0"/>
              <a:t>Vision</a:t>
            </a:r>
            <a:r>
              <a:rPr spc="-145" dirty="0"/>
              <a:t> </a:t>
            </a:r>
            <a:r>
              <a:rPr spc="-50" dirty="0"/>
              <a:t>Tasks:</a:t>
            </a:r>
            <a:r>
              <a:rPr spc="-155" dirty="0"/>
              <a:t> </a:t>
            </a:r>
            <a:r>
              <a:rPr spc="-10" dirty="0"/>
              <a:t>Instance</a:t>
            </a:r>
            <a:r>
              <a:rPr spc="-150" dirty="0"/>
              <a:t> </a:t>
            </a:r>
            <a:r>
              <a:rPr spc="-10" dirty="0"/>
              <a:t>Segmentation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9168" y="6138961"/>
            <a:ext cx="1346200" cy="1498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This</a:t>
            </a:r>
            <a:r>
              <a:rPr sz="8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image</a:t>
            </a:r>
            <a:r>
              <a:rPr sz="800" spc="-1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99999"/>
                </a:solidFill>
                <a:latin typeface="Calibri"/>
                <a:cs typeface="Calibri"/>
              </a:rPr>
              <a:t>is</a:t>
            </a:r>
            <a:r>
              <a:rPr sz="800" spc="-1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CC0</a:t>
            </a:r>
            <a:r>
              <a:rPr sz="8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public</a:t>
            </a:r>
            <a:r>
              <a:rPr sz="8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domain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73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9" name="object 9"/>
          <p:cNvSpPr txBox="1"/>
          <p:nvPr/>
        </p:nvSpPr>
        <p:spPr>
          <a:xfrm>
            <a:off x="331024" y="1274570"/>
            <a:ext cx="34975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Calibri"/>
                <a:cs typeface="Calibri"/>
              </a:rPr>
              <a:t>Instance</a:t>
            </a:r>
            <a:r>
              <a:rPr sz="2800" b="1" spc="-1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Segmentation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1024" y="1707387"/>
            <a:ext cx="3724910" cy="17354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0"/>
              </a:spcBef>
            </a:pPr>
            <a:r>
              <a:rPr sz="2800" dirty="0">
                <a:latin typeface="Calibri"/>
                <a:cs typeface="Calibri"/>
              </a:rPr>
              <a:t>Detect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all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objects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the </a:t>
            </a:r>
            <a:r>
              <a:rPr sz="2800" dirty="0">
                <a:latin typeface="Calibri"/>
                <a:cs typeface="Calibri"/>
              </a:rPr>
              <a:t>image,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identify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the </a:t>
            </a:r>
            <a:r>
              <a:rPr sz="2800" dirty="0">
                <a:latin typeface="Calibri"/>
                <a:cs typeface="Calibri"/>
              </a:rPr>
              <a:t>pixels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belong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each </a:t>
            </a:r>
            <a:r>
              <a:rPr sz="2800" dirty="0">
                <a:latin typeface="Calibri"/>
                <a:cs typeface="Calibri"/>
              </a:rPr>
              <a:t>object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(Only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things!)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1024" y="3840986"/>
            <a:ext cx="3361690" cy="17354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0"/>
              </a:spcBef>
            </a:pPr>
            <a:r>
              <a:rPr sz="2800" b="1" dirty="0">
                <a:latin typeface="Calibri"/>
                <a:cs typeface="Calibri"/>
              </a:rPr>
              <a:t>Approach:</a:t>
            </a:r>
            <a:r>
              <a:rPr sz="2800" b="1" spc="-1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Perform </a:t>
            </a:r>
            <a:r>
              <a:rPr sz="2800" dirty="0">
                <a:latin typeface="Calibri"/>
                <a:cs typeface="Calibri"/>
              </a:rPr>
              <a:t>object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detection,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then </a:t>
            </a:r>
            <a:r>
              <a:rPr sz="2800" dirty="0">
                <a:latin typeface="Calibri"/>
                <a:cs typeface="Calibri"/>
              </a:rPr>
              <a:t>predict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segmentation </a:t>
            </a:r>
            <a:r>
              <a:rPr sz="2800" dirty="0">
                <a:latin typeface="Calibri"/>
                <a:cs typeface="Calibri"/>
              </a:rPr>
              <a:t>mask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each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object!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06476" y="1513333"/>
            <a:ext cx="7632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5" dirty="0">
                <a:latin typeface="Calibri"/>
                <a:cs typeface="Calibri"/>
              </a:rPr>
              <a:t>Cow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26755" y="3232405"/>
            <a:ext cx="7632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5" dirty="0">
                <a:latin typeface="Calibri"/>
                <a:cs typeface="Calibri"/>
              </a:rPr>
              <a:t>Cow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1752" y="505968"/>
            <a:ext cx="9653270" cy="5683250"/>
            <a:chOff x="301752" y="505968"/>
            <a:chExt cx="9653270" cy="56832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6768" y="505968"/>
              <a:ext cx="6858000" cy="568264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752" y="2907791"/>
              <a:ext cx="4757928" cy="32004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6939" y="283970"/>
            <a:ext cx="3613150" cy="118110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660"/>
              </a:spcBef>
            </a:pPr>
            <a:r>
              <a:rPr sz="4000" dirty="0"/>
              <a:t>Object</a:t>
            </a:r>
            <a:r>
              <a:rPr sz="4000" spc="-35" dirty="0"/>
              <a:t> </a:t>
            </a:r>
            <a:r>
              <a:rPr sz="4000" spc="-10" dirty="0"/>
              <a:t>Detection: Faster</a:t>
            </a:r>
            <a:r>
              <a:rPr sz="4000" spc="-204" dirty="0"/>
              <a:t> </a:t>
            </a:r>
            <a:r>
              <a:rPr sz="4000" spc="-10" dirty="0"/>
              <a:t>R-</a:t>
            </a:r>
            <a:r>
              <a:rPr sz="4000" spc="-25" dirty="0"/>
              <a:t>CNN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2661018" y="2910039"/>
            <a:ext cx="2396490" cy="3196590"/>
          </a:xfrm>
          <a:custGeom>
            <a:avLst/>
            <a:gdLst/>
            <a:ahLst/>
            <a:cxnLst/>
            <a:rect l="l" t="t" r="r" b="b"/>
            <a:pathLst>
              <a:path w="2396490" h="3196590">
                <a:moveTo>
                  <a:pt x="2396172" y="0"/>
                </a:moveTo>
                <a:lnTo>
                  <a:pt x="0" y="0"/>
                </a:lnTo>
                <a:lnTo>
                  <a:pt x="0" y="3196399"/>
                </a:lnTo>
                <a:lnTo>
                  <a:pt x="2396172" y="3196399"/>
                </a:lnTo>
                <a:lnTo>
                  <a:pt x="2396172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9167" y="6190977"/>
            <a:ext cx="5681980" cy="18097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000" dirty="0">
                <a:latin typeface="Calibri"/>
                <a:cs typeface="Calibri"/>
              </a:rPr>
              <a:t>Ren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et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al,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“Faster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R-</a:t>
            </a:r>
            <a:r>
              <a:rPr sz="1000" dirty="0">
                <a:latin typeface="Calibri"/>
                <a:cs typeface="Calibri"/>
              </a:rPr>
              <a:t>CNN: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Towards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Real-</a:t>
            </a:r>
            <a:r>
              <a:rPr sz="1000" dirty="0">
                <a:latin typeface="Calibri"/>
                <a:cs typeface="Calibri"/>
              </a:rPr>
              <a:t>Time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Object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Detection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with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Region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Proposal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Networks”,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NeurIPS</a:t>
            </a:r>
            <a:r>
              <a:rPr sz="1000" spc="-20" dirty="0">
                <a:latin typeface="Calibri"/>
                <a:cs typeface="Calibri"/>
              </a:rPr>
              <a:t> 2015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74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1752" y="505968"/>
            <a:ext cx="9653270" cy="5683250"/>
            <a:chOff x="301752" y="505968"/>
            <a:chExt cx="9653270" cy="56832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6768" y="505968"/>
              <a:ext cx="6858000" cy="568264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752" y="2907791"/>
              <a:ext cx="4757928" cy="32004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6938" y="283970"/>
            <a:ext cx="4813300" cy="1173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575"/>
              </a:lnSpc>
              <a:spcBef>
                <a:spcPts val="100"/>
              </a:spcBef>
            </a:pPr>
            <a:r>
              <a:rPr sz="4000" dirty="0"/>
              <a:t>Instance</a:t>
            </a:r>
            <a:r>
              <a:rPr sz="4000" spc="-180" dirty="0"/>
              <a:t> </a:t>
            </a:r>
            <a:r>
              <a:rPr sz="4000" spc="-10" dirty="0"/>
              <a:t>Segmentation:</a:t>
            </a:r>
            <a:endParaRPr sz="4000"/>
          </a:p>
          <a:p>
            <a:pPr marL="12700">
              <a:lnSpc>
                <a:spcPts val="4455"/>
              </a:lnSpc>
            </a:pPr>
            <a:r>
              <a:rPr sz="3900" dirty="0"/>
              <a:t>Mask</a:t>
            </a:r>
            <a:r>
              <a:rPr sz="3900" spc="245" dirty="0"/>
              <a:t> </a:t>
            </a:r>
            <a:r>
              <a:rPr sz="3900" dirty="0"/>
              <a:t>R-</a:t>
            </a:r>
            <a:r>
              <a:rPr sz="3900" spc="-25" dirty="0"/>
              <a:t>CNN</a:t>
            </a:r>
            <a:endParaRPr sz="3900"/>
          </a:p>
        </p:txBody>
      </p:sp>
      <p:grpSp>
        <p:nvGrpSpPr>
          <p:cNvPr id="6" name="object 6"/>
          <p:cNvGrpSpPr/>
          <p:nvPr/>
        </p:nvGrpSpPr>
        <p:grpSpPr>
          <a:xfrm>
            <a:off x="283497" y="1327443"/>
            <a:ext cx="9734550" cy="4737735"/>
            <a:chOff x="283497" y="1327443"/>
            <a:chExt cx="9734550" cy="4737735"/>
          </a:xfrm>
        </p:grpSpPr>
        <p:sp>
          <p:nvSpPr>
            <p:cNvPr id="7" name="object 7"/>
            <p:cNvSpPr/>
            <p:nvPr/>
          </p:nvSpPr>
          <p:spPr>
            <a:xfrm>
              <a:off x="283497" y="2868714"/>
              <a:ext cx="2396490" cy="3196590"/>
            </a:xfrm>
            <a:custGeom>
              <a:avLst/>
              <a:gdLst/>
              <a:ahLst/>
              <a:cxnLst/>
              <a:rect l="l" t="t" r="r" b="b"/>
              <a:pathLst>
                <a:path w="2396490" h="3196590">
                  <a:moveTo>
                    <a:pt x="2396177" y="0"/>
                  </a:moveTo>
                  <a:lnTo>
                    <a:pt x="0" y="0"/>
                  </a:lnTo>
                  <a:lnTo>
                    <a:pt x="0" y="3196398"/>
                  </a:lnTo>
                  <a:lnTo>
                    <a:pt x="2396177" y="3196398"/>
                  </a:lnTo>
                  <a:lnTo>
                    <a:pt x="2396177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045676" y="1332204"/>
              <a:ext cx="967740" cy="468630"/>
            </a:xfrm>
            <a:custGeom>
              <a:avLst/>
              <a:gdLst/>
              <a:ahLst/>
              <a:cxnLst/>
              <a:rect l="l" t="t" r="r" b="b"/>
              <a:pathLst>
                <a:path w="967740" h="468630">
                  <a:moveTo>
                    <a:pt x="746086" y="0"/>
                  </a:moveTo>
                  <a:lnTo>
                    <a:pt x="769480" y="87185"/>
                  </a:lnTo>
                  <a:lnTo>
                    <a:pt x="0" y="293662"/>
                  </a:lnTo>
                  <a:lnTo>
                    <a:pt x="46786" y="468020"/>
                  </a:lnTo>
                  <a:lnTo>
                    <a:pt x="816267" y="261531"/>
                  </a:lnTo>
                  <a:lnTo>
                    <a:pt x="839660" y="348716"/>
                  </a:lnTo>
                  <a:lnTo>
                    <a:pt x="967231" y="127571"/>
                  </a:lnTo>
                  <a:lnTo>
                    <a:pt x="746086" y="0"/>
                  </a:lnTo>
                  <a:close/>
                </a:path>
              </a:pathLst>
            </a:custGeom>
            <a:solidFill>
              <a:srgbClr val="EFC1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45681" y="1332205"/>
              <a:ext cx="967740" cy="468630"/>
            </a:xfrm>
            <a:custGeom>
              <a:avLst/>
              <a:gdLst/>
              <a:ahLst/>
              <a:cxnLst/>
              <a:rect l="l" t="t" r="r" b="b"/>
              <a:pathLst>
                <a:path w="967740" h="468630">
                  <a:moveTo>
                    <a:pt x="746085" y="0"/>
                  </a:moveTo>
                  <a:lnTo>
                    <a:pt x="967227" y="127566"/>
                  </a:lnTo>
                  <a:lnTo>
                    <a:pt x="839661" y="348709"/>
                  </a:lnTo>
                  <a:lnTo>
                    <a:pt x="816267" y="261532"/>
                  </a:lnTo>
                  <a:lnTo>
                    <a:pt x="46787" y="468020"/>
                  </a:lnTo>
                  <a:lnTo>
                    <a:pt x="0" y="293666"/>
                  </a:lnTo>
                  <a:lnTo>
                    <a:pt x="769479" y="87177"/>
                  </a:lnTo>
                  <a:lnTo>
                    <a:pt x="746085" y="0"/>
                  </a:lnTo>
                  <a:close/>
                </a:path>
              </a:pathLst>
            </a:custGeom>
            <a:ln w="9525">
              <a:solidFill>
                <a:srgbClr val="7D5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166222" y="508965"/>
            <a:ext cx="1553210" cy="776605"/>
          </a:xfrm>
          <a:prstGeom prst="rect">
            <a:avLst/>
          </a:prstGeom>
          <a:ln w="25400">
            <a:solidFill>
              <a:srgbClr val="E69137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121285" marR="161925">
              <a:lnSpc>
                <a:spcPts val="2900"/>
              </a:lnSpc>
              <a:spcBef>
                <a:spcPts val="55"/>
              </a:spcBef>
            </a:pPr>
            <a:r>
              <a:rPr sz="2400" spc="-20" dirty="0">
                <a:solidFill>
                  <a:srgbClr val="E69137"/>
                </a:solidFill>
                <a:latin typeface="Calibri"/>
                <a:cs typeface="Calibri"/>
              </a:rPr>
              <a:t>Mask </a:t>
            </a:r>
            <a:r>
              <a:rPr sz="2400" spc="-10" dirty="0">
                <a:solidFill>
                  <a:srgbClr val="E69137"/>
                </a:solidFill>
                <a:latin typeface="Calibri"/>
                <a:cs typeface="Calibri"/>
              </a:rPr>
              <a:t>Prediction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9168" y="6120972"/>
            <a:ext cx="1931670" cy="1962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100" spc="-10" dirty="0">
                <a:latin typeface="Calibri"/>
                <a:cs typeface="Calibri"/>
              </a:rPr>
              <a:t>He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et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al,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“Mask</a:t>
            </a:r>
            <a:r>
              <a:rPr sz="1100" spc="-30" dirty="0">
                <a:latin typeface="Calibri"/>
                <a:cs typeface="Calibri"/>
              </a:rPr>
              <a:t> R-</a:t>
            </a:r>
            <a:r>
              <a:rPr sz="1100" spc="-25" dirty="0">
                <a:latin typeface="Calibri"/>
                <a:cs typeface="Calibri"/>
              </a:rPr>
              <a:t>CNN”,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ICCV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2017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75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Semantic</a:t>
            </a:r>
            <a:r>
              <a:rPr sz="4000" spc="-120" dirty="0"/>
              <a:t> </a:t>
            </a:r>
            <a:r>
              <a:rPr sz="4000" spc="-10" dirty="0"/>
              <a:t>Segmentation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73440" y="1292352"/>
            <a:ext cx="3294888" cy="219760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473655" y="3592741"/>
            <a:ext cx="3293745" cy="2446655"/>
            <a:chOff x="8473655" y="3592741"/>
            <a:chExt cx="3293745" cy="2446655"/>
          </a:xfrm>
        </p:grpSpPr>
        <p:sp>
          <p:nvSpPr>
            <p:cNvPr id="5" name="object 5"/>
            <p:cNvSpPr/>
            <p:nvPr/>
          </p:nvSpPr>
          <p:spPr>
            <a:xfrm>
              <a:off x="8473655" y="3598989"/>
              <a:ext cx="3293745" cy="2428240"/>
            </a:xfrm>
            <a:custGeom>
              <a:avLst/>
              <a:gdLst/>
              <a:ahLst/>
              <a:cxnLst/>
              <a:rect l="l" t="t" r="r" b="b"/>
              <a:pathLst>
                <a:path w="3293745" h="2428240">
                  <a:moveTo>
                    <a:pt x="3293300" y="0"/>
                  </a:moveTo>
                  <a:lnTo>
                    <a:pt x="0" y="0"/>
                  </a:lnTo>
                  <a:lnTo>
                    <a:pt x="0" y="2427697"/>
                  </a:lnTo>
                  <a:lnTo>
                    <a:pt x="3293300" y="2427697"/>
                  </a:lnTo>
                  <a:lnTo>
                    <a:pt x="3293300" y="0"/>
                  </a:lnTo>
                  <a:close/>
                </a:path>
              </a:pathLst>
            </a:custGeom>
            <a:solidFill>
              <a:srgbClr val="3C8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76906" y="4516361"/>
              <a:ext cx="3284854" cy="1517015"/>
            </a:xfrm>
            <a:custGeom>
              <a:avLst/>
              <a:gdLst/>
              <a:ahLst/>
              <a:cxnLst/>
              <a:rect l="l" t="t" r="r" b="b"/>
              <a:pathLst>
                <a:path w="3284854" h="1517014">
                  <a:moveTo>
                    <a:pt x="0" y="0"/>
                  </a:moveTo>
                  <a:lnTo>
                    <a:pt x="0" y="1516472"/>
                  </a:lnTo>
                  <a:lnTo>
                    <a:pt x="3284359" y="1510238"/>
                  </a:lnTo>
                  <a:lnTo>
                    <a:pt x="3278759" y="386918"/>
                  </a:lnTo>
                  <a:lnTo>
                    <a:pt x="2572562" y="330758"/>
                  </a:lnTo>
                  <a:lnTo>
                    <a:pt x="560463" y="106083"/>
                  </a:lnTo>
                  <a:lnTo>
                    <a:pt x="263410" y="12484"/>
                  </a:lnTo>
                  <a:lnTo>
                    <a:pt x="308254" y="118567"/>
                  </a:lnTo>
                  <a:lnTo>
                    <a:pt x="61645" y="49923"/>
                  </a:lnTo>
                  <a:lnTo>
                    <a:pt x="95275" y="12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A7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482507" y="3592741"/>
              <a:ext cx="3279140" cy="1336040"/>
            </a:xfrm>
            <a:custGeom>
              <a:avLst/>
              <a:gdLst/>
              <a:ahLst/>
              <a:cxnLst/>
              <a:rect l="l" t="t" r="r" b="b"/>
              <a:pathLst>
                <a:path w="3279140" h="1336039">
                  <a:moveTo>
                    <a:pt x="1978469" y="0"/>
                  </a:moveTo>
                  <a:lnTo>
                    <a:pt x="56045" y="0"/>
                  </a:lnTo>
                  <a:lnTo>
                    <a:pt x="67259" y="62407"/>
                  </a:lnTo>
                  <a:lnTo>
                    <a:pt x="0" y="124802"/>
                  </a:lnTo>
                  <a:lnTo>
                    <a:pt x="0" y="1260614"/>
                  </a:lnTo>
                  <a:lnTo>
                    <a:pt x="3278758" y="1335493"/>
                  </a:lnTo>
                  <a:lnTo>
                    <a:pt x="3278758" y="761352"/>
                  </a:lnTo>
                  <a:lnTo>
                    <a:pt x="3155454" y="761352"/>
                  </a:lnTo>
                  <a:lnTo>
                    <a:pt x="3071393" y="861199"/>
                  </a:lnTo>
                  <a:lnTo>
                    <a:pt x="2987319" y="798791"/>
                  </a:lnTo>
                  <a:lnTo>
                    <a:pt x="2908858" y="836256"/>
                  </a:lnTo>
                  <a:lnTo>
                    <a:pt x="2858414" y="661504"/>
                  </a:lnTo>
                  <a:lnTo>
                    <a:pt x="2824784" y="748880"/>
                  </a:lnTo>
                  <a:lnTo>
                    <a:pt x="2634233" y="642785"/>
                  </a:lnTo>
                  <a:lnTo>
                    <a:pt x="2376411" y="936104"/>
                  </a:lnTo>
                  <a:lnTo>
                    <a:pt x="2421254" y="773836"/>
                  </a:lnTo>
                  <a:lnTo>
                    <a:pt x="2370797" y="642785"/>
                  </a:lnTo>
                  <a:lnTo>
                    <a:pt x="2314740" y="811276"/>
                  </a:lnTo>
                  <a:lnTo>
                    <a:pt x="2264308" y="655269"/>
                  </a:lnTo>
                  <a:lnTo>
                    <a:pt x="2213876" y="823760"/>
                  </a:lnTo>
                  <a:lnTo>
                    <a:pt x="2219464" y="923620"/>
                  </a:lnTo>
                  <a:lnTo>
                    <a:pt x="1670215" y="723912"/>
                  </a:lnTo>
                  <a:lnTo>
                    <a:pt x="1619757" y="592861"/>
                  </a:lnTo>
                  <a:lnTo>
                    <a:pt x="1838350" y="561644"/>
                  </a:lnTo>
                  <a:lnTo>
                    <a:pt x="1871979" y="424357"/>
                  </a:lnTo>
                  <a:lnTo>
                    <a:pt x="1933625" y="324510"/>
                  </a:lnTo>
                  <a:lnTo>
                    <a:pt x="2045728" y="312039"/>
                  </a:lnTo>
                  <a:lnTo>
                    <a:pt x="1978469" y="168490"/>
                  </a:lnTo>
                  <a:lnTo>
                    <a:pt x="1950440" y="62407"/>
                  </a:lnTo>
                  <a:lnTo>
                    <a:pt x="1978469" y="0"/>
                  </a:lnTo>
                  <a:close/>
                </a:path>
              </a:pathLst>
            </a:custGeom>
            <a:solidFill>
              <a:srgbClr val="C17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63621" y="3611460"/>
              <a:ext cx="2348865" cy="2427605"/>
            </a:xfrm>
            <a:custGeom>
              <a:avLst/>
              <a:gdLst/>
              <a:ahLst/>
              <a:cxnLst/>
              <a:rect l="l" t="t" r="r" b="b"/>
              <a:pathLst>
                <a:path w="2348865" h="2427604">
                  <a:moveTo>
                    <a:pt x="723010" y="0"/>
                  </a:moveTo>
                  <a:lnTo>
                    <a:pt x="543661" y="37439"/>
                  </a:lnTo>
                  <a:lnTo>
                    <a:pt x="442785" y="193471"/>
                  </a:lnTo>
                  <a:lnTo>
                    <a:pt x="392328" y="305790"/>
                  </a:lnTo>
                  <a:lnTo>
                    <a:pt x="218592" y="237147"/>
                  </a:lnTo>
                  <a:lnTo>
                    <a:pt x="72859" y="243395"/>
                  </a:lnTo>
                  <a:lnTo>
                    <a:pt x="0" y="324510"/>
                  </a:lnTo>
                  <a:lnTo>
                    <a:pt x="61671" y="443077"/>
                  </a:lnTo>
                  <a:lnTo>
                    <a:pt x="179349" y="561644"/>
                  </a:lnTo>
                  <a:lnTo>
                    <a:pt x="241007" y="574141"/>
                  </a:lnTo>
                  <a:lnTo>
                    <a:pt x="190563" y="649033"/>
                  </a:lnTo>
                  <a:lnTo>
                    <a:pt x="212991" y="811276"/>
                  </a:lnTo>
                  <a:lnTo>
                    <a:pt x="196164" y="917384"/>
                  </a:lnTo>
                  <a:lnTo>
                    <a:pt x="184962" y="1123315"/>
                  </a:lnTo>
                  <a:lnTo>
                    <a:pt x="229806" y="1366697"/>
                  </a:lnTo>
                  <a:lnTo>
                    <a:pt x="302653" y="1447825"/>
                  </a:lnTo>
                  <a:lnTo>
                    <a:pt x="353110" y="1691220"/>
                  </a:lnTo>
                  <a:lnTo>
                    <a:pt x="358711" y="1909648"/>
                  </a:lnTo>
                  <a:lnTo>
                    <a:pt x="364324" y="2078144"/>
                  </a:lnTo>
                  <a:lnTo>
                    <a:pt x="319481" y="2271595"/>
                  </a:lnTo>
                  <a:lnTo>
                    <a:pt x="280238" y="2408886"/>
                  </a:lnTo>
                  <a:lnTo>
                    <a:pt x="465200" y="2421373"/>
                  </a:lnTo>
                  <a:lnTo>
                    <a:pt x="459600" y="2252875"/>
                  </a:lnTo>
                  <a:lnTo>
                    <a:pt x="459600" y="2034452"/>
                  </a:lnTo>
                  <a:lnTo>
                    <a:pt x="526846" y="2053172"/>
                  </a:lnTo>
                  <a:lnTo>
                    <a:pt x="504431" y="1959571"/>
                  </a:lnTo>
                  <a:lnTo>
                    <a:pt x="521246" y="1809800"/>
                  </a:lnTo>
                  <a:lnTo>
                    <a:pt x="498817" y="1641297"/>
                  </a:lnTo>
                  <a:lnTo>
                    <a:pt x="510031" y="1560169"/>
                  </a:lnTo>
                  <a:lnTo>
                    <a:pt x="554875" y="1672501"/>
                  </a:lnTo>
                  <a:lnTo>
                    <a:pt x="566089" y="1828520"/>
                  </a:lnTo>
                  <a:lnTo>
                    <a:pt x="560489" y="1953323"/>
                  </a:lnTo>
                  <a:lnTo>
                    <a:pt x="610920" y="1965807"/>
                  </a:lnTo>
                  <a:lnTo>
                    <a:pt x="678167" y="1940852"/>
                  </a:lnTo>
                  <a:lnTo>
                    <a:pt x="638949" y="1772348"/>
                  </a:lnTo>
                  <a:lnTo>
                    <a:pt x="689381" y="1809800"/>
                  </a:lnTo>
                  <a:lnTo>
                    <a:pt x="795870" y="1628813"/>
                  </a:lnTo>
                  <a:lnTo>
                    <a:pt x="823899" y="1890928"/>
                  </a:lnTo>
                  <a:lnTo>
                    <a:pt x="885558" y="2121818"/>
                  </a:lnTo>
                  <a:lnTo>
                    <a:pt x="924788" y="2427607"/>
                  </a:lnTo>
                  <a:lnTo>
                    <a:pt x="1081722" y="2415138"/>
                  </a:lnTo>
                  <a:lnTo>
                    <a:pt x="1025664" y="2240389"/>
                  </a:lnTo>
                  <a:lnTo>
                    <a:pt x="992047" y="2096863"/>
                  </a:lnTo>
                  <a:lnTo>
                    <a:pt x="1008849" y="1984527"/>
                  </a:lnTo>
                  <a:lnTo>
                    <a:pt x="986447" y="1847240"/>
                  </a:lnTo>
                  <a:lnTo>
                    <a:pt x="992047" y="1535188"/>
                  </a:lnTo>
                  <a:lnTo>
                    <a:pt x="1025664" y="1809800"/>
                  </a:lnTo>
                  <a:lnTo>
                    <a:pt x="1031278" y="1997012"/>
                  </a:lnTo>
                  <a:lnTo>
                    <a:pt x="1109738" y="1978292"/>
                  </a:lnTo>
                  <a:lnTo>
                    <a:pt x="1076121" y="1709940"/>
                  </a:lnTo>
                  <a:lnTo>
                    <a:pt x="1098524" y="1597609"/>
                  </a:lnTo>
                  <a:lnTo>
                    <a:pt x="1081722" y="1522730"/>
                  </a:lnTo>
                  <a:lnTo>
                    <a:pt x="1199426" y="1528965"/>
                  </a:lnTo>
                  <a:lnTo>
                    <a:pt x="1261071" y="1859724"/>
                  </a:lnTo>
                  <a:lnTo>
                    <a:pt x="1266672" y="1940852"/>
                  </a:lnTo>
                  <a:lnTo>
                    <a:pt x="1294701" y="1972043"/>
                  </a:lnTo>
                  <a:lnTo>
                    <a:pt x="1277886" y="2202949"/>
                  </a:lnTo>
                  <a:lnTo>
                    <a:pt x="1300314" y="2284081"/>
                  </a:lnTo>
                  <a:lnTo>
                    <a:pt x="1305915" y="2377697"/>
                  </a:lnTo>
                  <a:lnTo>
                    <a:pt x="1440421" y="2390166"/>
                  </a:lnTo>
                  <a:lnTo>
                    <a:pt x="1412405" y="2240389"/>
                  </a:lnTo>
                  <a:lnTo>
                    <a:pt x="1361960" y="2021967"/>
                  </a:lnTo>
                  <a:lnTo>
                    <a:pt x="1412405" y="1865960"/>
                  </a:lnTo>
                  <a:lnTo>
                    <a:pt x="1361960" y="1628813"/>
                  </a:lnTo>
                  <a:lnTo>
                    <a:pt x="1457236" y="1772348"/>
                  </a:lnTo>
                  <a:lnTo>
                    <a:pt x="1541310" y="1797304"/>
                  </a:lnTo>
                  <a:lnTo>
                    <a:pt x="1602968" y="1703692"/>
                  </a:lnTo>
                  <a:lnTo>
                    <a:pt x="1608569" y="1915883"/>
                  </a:lnTo>
                  <a:lnTo>
                    <a:pt x="1653400" y="2059424"/>
                  </a:lnTo>
                  <a:lnTo>
                    <a:pt x="1675815" y="2277846"/>
                  </a:lnTo>
                  <a:lnTo>
                    <a:pt x="1715058" y="2365212"/>
                  </a:lnTo>
                  <a:lnTo>
                    <a:pt x="1799132" y="2377697"/>
                  </a:lnTo>
                  <a:lnTo>
                    <a:pt x="1821548" y="2296566"/>
                  </a:lnTo>
                  <a:lnTo>
                    <a:pt x="1731860" y="2059424"/>
                  </a:lnTo>
                  <a:lnTo>
                    <a:pt x="1737486" y="1884680"/>
                  </a:lnTo>
                  <a:lnTo>
                    <a:pt x="1743075" y="1622577"/>
                  </a:lnTo>
                  <a:lnTo>
                    <a:pt x="1804733" y="1666252"/>
                  </a:lnTo>
                  <a:lnTo>
                    <a:pt x="1827136" y="1585125"/>
                  </a:lnTo>
                  <a:lnTo>
                    <a:pt x="2079358" y="1691220"/>
                  </a:lnTo>
                  <a:lnTo>
                    <a:pt x="2185847" y="1759864"/>
                  </a:lnTo>
                  <a:lnTo>
                    <a:pt x="2314765" y="1691220"/>
                  </a:lnTo>
                  <a:lnTo>
                    <a:pt x="2337180" y="1622577"/>
                  </a:lnTo>
                  <a:lnTo>
                    <a:pt x="2191461" y="1229410"/>
                  </a:lnTo>
                  <a:lnTo>
                    <a:pt x="2219477" y="1123315"/>
                  </a:lnTo>
                  <a:lnTo>
                    <a:pt x="2320366" y="1098346"/>
                  </a:lnTo>
                  <a:lnTo>
                    <a:pt x="2348395" y="998499"/>
                  </a:lnTo>
                  <a:lnTo>
                    <a:pt x="2236304" y="936104"/>
                  </a:lnTo>
                  <a:lnTo>
                    <a:pt x="2135416" y="948588"/>
                  </a:lnTo>
                  <a:lnTo>
                    <a:pt x="2045728" y="755116"/>
                  </a:lnTo>
                  <a:lnTo>
                    <a:pt x="1855165" y="861199"/>
                  </a:lnTo>
                  <a:lnTo>
                    <a:pt x="1642186" y="736396"/>
                  </a:lnTo>
                  <a:lnTo>
                    <a:pt x="1563725" y="655269"/>
                  </a:lnTo>
                  <a:lnTo>
                    <a:pt x="1429207" y="605345"/>
                  </a:lnTo>
                  <a:lnTo>
                    <a:pt x="1266672" y="698957"/>
                  </a:lnTo>
                  <a:lnTo>
                    <a:pt x="1126553" y="698957"/>
                  </a:lnTo>
                  <a:lnTo>
                    <a:pt x="964018" y="761352"/>
                  </a:lnTo>
                  <a:lnTo>
                    <a:pt x="969632" y="655269"/>
                  </a:lnTo>
                  <a:lnTo>
                    <a:pt x="1098524" y="636549"/>
                  </a:lnTo>
                  <a:lnTo>
                    <a:pt x="1283487" y="461822"/>
                  </a:lnTo>
                  <a:lnTo>
                    <a:pt x="1305915" y="386918"/>
                  </a:lnTo>
                  <a:lnTo>
                    <a:pt x="1216228" y="312039"/>
                  </a:lnTo>
                  <a:lnTo>
                    <a:pt x="1098524" y="293319"/>
                  </a:lnTo>
                  <a:lnTo>
                    <a:pt x="1014463" y="355714"/>
                  </a:lnTo>
                  <a:lnTo>
                    <a:pt x="1003249" y="274586"/>
                  </a:lnTo>
                  <a:lnTo>
                    <a:pt x="947204" y="193471"/>
                  </a:lnTo>
                  <a:lnTo>
                    <a:pt x="924788" y="112331"/>
                  </a:lnTo>
                  <a:lnTo>
                    <a:pt x="851928" y="12484"/>
                  </a:lnTo>
                  <a:lnTo>
                    <a:pt x="723010" y="0"/>
                  </a:lnTo>
                  <a:close/>
                </a:path>
              </a:pathLst>
            </a:custGeom>
            <a:solidFill>
              <a:srgbClr val="7D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473655" y="3598989"/>
            <a:ext cx="3293745" cy="2428240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2277110">
              <a:lnSpc>
                <a:spcPct val="100000"/>
              </a:lnSpc>
              <a:spcBef>
                <a:spcPts val="1320"/>
              </a:spcBef>
            </a:pPr>
            <a:r>
              <a:rPr sz="2500" b="1" spc="-25" dirty="0">
                <a:latin typeface="Calibri"/>
                <a:cs typeface="Calibri"/>
              </a:rPr>
              <a:t>Sky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endParaRPr sz="2500">
              <a:latin typeface="Calibri"/>
              <a:cs typeface="Calibri"/>
            </a:endParaRPr>
          </a:p>
          <a:p>
            <a:pPr marR="321310" algn="ctr">
              <a:lnSpc>
                <a:spcPct val="100000"/>
              </a:lnSpc>
            </a:pPr>
            <a:r>
              <a:rPr sz="2500" b="1" spc="-25" dirty="0">
                <a:latin typeface="Calibri"/>
                <a:cs typeface="Calibri"/>
              </a:rPr>
              <a:t>Cow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endParaRPr sz="2500">
              <a:latin typeface="Calibri"/>
              <a:cs typeface="Calibri"/>
            </a:endParaRPr>
          </a:p>
          <a:p>
            <a:pPr marL="2388870">
              <a:lnSpc>
                <a:spcPct val="100000"/>
              </a:lnSpc>
            </a:pPr>
            <a:r>
              <a:rPr sz="2500" b="1" spc="-10" dirty="0">
                <a:latin typeface="Calibri"/>
                <a:cs typeface="Calibri"/>
              </a:rPr>
              <a:t>Grass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 rot="18900000">
            <a:off x="8442047" y="3713298"/>
            <a:ext cx="763806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65"/>
              </a:lnSpc>
            </a:pPr>
            <a:r>
              <a:rPr sz="2500" b="1" spc="-55" dirty="0">
                <a:latin typeface="Calibri"/>
                <a:cs typeface="Calibri"/>
              </a:rPr>
              <a:t>Trees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5299" y="2579623"/>
            <a:ext cx="3973829" cy="842644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ts val="3190"/>
              </a:lnSpc>
              <a:spcBef>
                <a:spcPts val="245"/>
              </a:spcBef>
            </a:pPr>
            <a:r>
              <a:rPr sz="2700" dirty="0">
                <a:latin typeface="Calibri"/>
                <a:cs typeface="Calibri"/>
              </a:rPr>
              <a:t>Label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each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pixel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in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image </a:t>
            </a:r>
            <a:r>
              <a:rPr sz="2700" dirty="0">
                <a:latin typeface="Calibri"/>
                <a:cs typeface="Calibri"/>
              </a:rPr>
              <a:t>with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category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label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5299" y="3798823"/>
            <a:ext cx="3999865" cy="842644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ts val="3190"/>
              </a:lnSpc>
              <a:spcBef>
                <a:spcPts val="245"/>
              </a:spcBef>
            </a:pPr>
            <a:r>
              <a:rPr sz="2700" dirty="0">
                <a:latin typeface="Calibri"/>
                <a:cs typeface="Calibri"/>
              </a:rPr>
              <a:t>Don’t</a:t>
            </a:r>
            <a:r>
              <a:rPr sz="2700" spc="-105" dirty="0">
                <a:latin typeface="Calibri"/>
                <a:cs typeface="Calibri"/>
              </a:rPr>
              <a:t> </a:t>
            </a:r>
            <a:r>
              <a:rPr sz="2700" spc="-30" dirty="0">
                <a:latin typeface="Calibri"/>
                <a:cs typeface="Calibri"/>
              </a:rPr>
              <a:t>differentiate</a:t>
            </a:r>
            <a:r>
              <a:rPr sz="2700" spc="-10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instances, </a:t>
            </a:r>
            <a:r>
              <a:rPr sz="2700" dirty="0">
                <a:latin typeface="Calibri"/>
                <a:cs typeface="Calibri"/>
              </a:rPr>
              <a:t>only</a:t>
            </a:r>
            <a:r>
              <a:rPr sz="2700" spc="-114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care</a:t>
            </a:r>
            <a:r>
              <a:rPr sz="2700" spc="-1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about</a:t>
            </a:r>
            <a:r>
              <a:rPr sz="2700" spc="-1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pixels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59506" y="1046988"/>
            <a:ext cx="13462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This</a:t>
            </a:r>
            <a:r>
              <a:rPr sz="8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image</a:t>
            </a:r>
            <a:r>
              <a:rPr sz="800" spc="-1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99999"/>
                </a:solidFill>
                <a:latin typeface="Calibri"/>
                <a:cs typeface="Calibri"/>
              </a:rPr>
              <a:t>is</a:t>
            </a:r>
            <a:r>
              <a:rPr sz="800" spc="-1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CC0</a:t>
            </a:r>
            <a:r>
              <a:rPr sz="8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public</a:t>
            </a:r>
            <a:r>
              <a:rPr sz="8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domain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379504" y="3603244"/>
            <a:ext cx="2886075" cy="2438400"/>
            <a:chOff x="5379504" y="3603244"/>
            <a:chExt cx="2886075" cy="243840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88864" y="3611880"/>
              <a:ext cx="2852928" cy="242925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479808" y="4107294"/>
              <a:ext cx="2189480" cy="1538605"/>
            </a:xfrm>
            <a:custGeom>
              <a:avLst/>
              <a:gdLst/>
              <a:ahLst/>
              <a:cxnLst/>
              <a:rect l="l" t="t" r="r" b="b"/>
              <a:pathLst>
                <a:path w="2189479" h="1538604">
                  <a:moveTo>
                    <a:pt x="2103386" y="0"/>
                  </a:moveTo>
                  <a:lnTo>
                    <a:pt x="1907717" y="180276"/>
                  </a:lnTo>
                  <a:lnTo>
                    <a:pt x="1577530" y="204317"/>
                  </a:lnTo>
                  <a:lnTo>
                    <a:pt x="1369682" y="36042"/>
                  </a:lnTo>
                  <a:lnTo>
                    <a:pt x="1296289" y="48082"/>
                  </a:lnTo>
                  <a:lnTo>
                    <a:pt x="1296289" y="204317"/>
                  </a:lnTo>
                  <a:lnTo>
                    <a:pt x="1345222" y="408571"/>
                  </a:lnTo>
                  <a:lnTo>
                    <a:pt x="1235138" y="444665"/>
                  </a:lnTo>
                  <a:lnTo>
                    <a:pt x="929424" y="348513"/>
                  </a:lnTo>
                  <a:lnTo>
                    <a:pt x="489153" y="216293"/>
                  </a:lnTo>
                  <a:lnTo>
                    <a:pt x="80543" y="254177"/>
                  </a:lnTo>
                  <a:lnTo>
                    <a:pt x="0" y="348513"/>
                  </a:lnTo>
                  <a:lnTo>
                    <a:pt x="146761" y="384568"/>
                  </a:lnTo>
                  <a:lnTo>
                    <a:pt x="330174" y="360489"/>
                  </a:lnTo>
                  <a:lnTo>
                    <a:pt x="525843" y="408571"/>
                  </a:lnTo>
                  <a:lnTo>
                    <a:pt x="856018" y="516763"/>
                  </a:lnTo>
                  <a:lnTo>
                    <a:pt x="1076159" y="648919"/>
                  </a:lnTo>
                  <a:lnTo>
                    <a:pt x="1100658" y="853274"/>
                  </a:lnTo>
                  <a:lnTo>
                    <a:pt x="1161808" y="1117650"/>
                  </a:lnTo>
                  <a:lnTo>
                    <a:pt x="1198460" y="1249845"/>
                  </a:lnTo>
                  <a:lnTo>
                    <a:pt x="1369682" y="1225765"/>
                  </a:lnTo>
                  <a:lnTo>
                    <a:pt x="1443024" y="1418082"/>
                  </a:lnTo>
                  <a:lnTo>
                    <a:pt x="1614258" y="1538274"/>
                  </a:lnTo>
                  <a:lnTo>
                    <a:pt x="1712048" y="1454137"/>
                  </a:lnTo>
                  <a:lnTo>
                    <a:pt x="1717636" y="1315720"/>
                  </a:lnTo>
                  <a:lnTo>
                    <a:pt x="1675396" y="1201762"/>
                  </a:lnTo>
                  <a:lnTo>
                    <a:pt x="1650898" y="1093609"/>
                  </a:lnTo>
                  <a:lnTo>
                    <a:pt x="1809889" y="1045552"/>
                  </a:lnTo>
                  <a:lnTo>
                    <a:pt x="1944433" y="961415"/>
                  </a:lnTo>
                  <a:lnTo>
                    <a:pt x="1895500" y="1177721"/>
                  </a:lnTo>
                  <a:lnTo>
                    <a:pt x="2066734" y="1261846"/>
                  </a:lnTo>
                  <a:lnTo>
                    <a:pt x="2188997" y="1141666"/>
                  </a:lnTo>
                  <a:lnTo>
                    <a:pt x="2188997" y="997470"/>
                  </a:lnTo>
                  <a:lnTo>
                    <a:pt x="2164537" y="829233"/>
                  </a:lnTo>
                  <a:lnTo>
                    <a:pt x="2078913" y="721042"/>
                  </a:lnTo>
                  <a:lnTo>
                    <a:pt x="2127884" y="624941"/>
                  </a:lnTo>
                  <a:lnTo>
                    <a:pt x="2176754" y="336511"/>
                  </a:lnTo>
                  <a:lnTo>
                    <a:pt x="2188997" y="36042"/>
                  </a:lnTo>
                  <a:lnTo>
                    <a:pt x="2103386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79808" y="4107294"/>
              <a:ext cx="2189480" cy="1538605"/>
            </a:xfrm>
            <a:custGeom>
              <a:avLst/>
              <a:gdLst/>
              <a:ahLst/>
              <a:cxnLst/>
              <a:rect l="l" t="t" r="r" b="b"/>
              <a:pathLst>
                <a:path w="2189479" h="1538604">
                  <a:moveTo>
                    <a:pt x="80546" y="254183"/>
                  </a:moveTo>
                  <a:lnTo>
                    <a:pt x="489164" y="216295"/>
                  </a:lnTo>
                  <a:lnTo>
                    <a:pt x="929429" y="348520"/>
                  </a:lnTo>
                  <a:lnTo>
                    <a:pt x="1235140" y="444662"/>
                  </a:lnTo>
                  <a:lnTo>
                    <a:pt x="1345230" y="408579"/>
                  </a:lnTo>
                  <a:lnTo>
                    <a:pt x="1296290" y="204323"/>
                  </a:lnTo>
                  <a:lnTo>
                    <a:pt x="1296290" y="48087"/>
                  </a:lnTo>
                  <a:lnTo>
                    <a:pt x="1369690" y="36049"/>
                  </a:lnTo>
                  <a:lnTo>
                    <a:pt x="1577540" y="204323"/>
                  </a:lnTo>
                  <a:lnTo>
                    <a:pt x="1907721" y="180279"/>
                  </a:lnTo>
                  <a:lnTo>
                    <a:pt x="2103391" y="0"/>
                  </a:lnTo>
                  <a:lnTo>
                    <a:pt x="2189011" y="36049"/>
                  </a:lnTo>
                  <a:lnTo>
                    <a:pt x="2176761" y="336514"/>
                  </a:lnTo>
                  <a:lnTo>
                    <a:pt x="2127891" y="624941"/>
                  </a:lnTo>
                  <a:lnTo>
                    <a:pt x="2078921" y="721050"/>
                  </a:lnTo>
                  <a:lnTo>
                    <a:pt x="2164541" y="829231"/>
                  </a:lnTo>
                  <a:lnTo>
                    <a:pt x="2189011" y="997471"/>
                  </a:lnTo>
                  <a:lnTo>
                    <a:pt x="2189011" y="1141670"/>
                  </a:lnTo>
                  <a:lnTo>
                    <a:pt x="2066741" y="1261850"/>
                  </a:lnTo>
                  <a:lnTo>
                    <a:pt x="1895511" y="1177720"/>
                  </a:lnTo>
                  <a:lnTo>
                    <a:pt x="1944441" y="961422"/>
                  </a:lnTo>
                  <a:lnTo>
                    <a:pt x="1809891" y="1045560"/>
                  </a:lnTo>
                  <a:lnTo>
                    <a:pt x="1650910" y="1093610"/>
                  </a:lnTo>
                  <a:lnTo>
                    <a:pt x="1675410" y="1201760"/>
                  </a:lnTo>
                  <a:lnTo>
                    <a:pt x="1717640" y="1315730"/>
                  </a:lnTo>
                  <a:lnTo>
                    <a:pt x="1712060" y="1454140"/>
                  </a:lnTo>
                  <a:lnTo>
                    <a:pt x="1614260" y="1538280"/>
                  </a:lnTo>
                  <a:lnTo>
                    <a:pt x="1443030" y="1418090"/>
                  </a:lnTo>
                  <a:lnTo>
                    <a:pt x="1369690" y="1225770"/>
                  </a:lnTo>
                  <a:lnTo>
                    <a:pt x="1198460" y="1249850"/>
                  </a:lnTo>
                  <a:lnTo>
                    <a:pt x="1161810" y="1117660"/>
                  </a:lnTo>
                  <a:lnTo>
                    <a:pt x="1100660" y="853274"/>
                  </a:lnTo>
                  <a:lnTo>
                    <a:pt x="1076160" y="648918"/>
                  </a:lnTo>
                  <a:lnTo>
                    <a:pt x="856029" y="516760"/>
                  </a:lnTo>
                  <a:lnTo>
                    <a:pt x="525847" y="408579"/>
                  </a:lnTo>
                  <a:lnTo>
                    <a:pt x="330182" y="360491"/>
                  </a:lnTo>
                  <a:lnTo>
                    <a:pt x="146766" y="384569"/>
                  </a:lnTo>
                  <a:lnTo>
                    <a:pt x="0" y="348520"/>
                  </a:lnTo>
                </a:path>
              </a:pathLst>
            </a:custGeom>
            <a:ln w="38100">
              <a:solidFill>
                <a:srgbClr val="FFD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03316" y="4502162"/>
              <a:ext cx="2843530" cy="1517650"/>
            </a:xfrm>
            <a:custGeom>
              <a:avLst/>
              <a:gdLst/>
              <a:ahLst/>
              <a:cxnLst/>
              <a:rect l="l" t="t" r="r" b="b"/>
              <a:pathLst>
                <a:path w="2843529" h="1517650">
                  <a:moveTo>
                    <a:pt x="2280145" y="0"/>
                  </a:moveTo>
                  <a:lnTo>
                    <a:pt x="2214359" y="321157"/>
                  </a:lnTo>
                  <a:lnTo>
                    <a:pt x="2333409" y="572147"/>
                  </a:lnTo>
                  <a:lnTo>
                    <a:pt x="2323909" y="773925"/>
                  </a:lnTo>
                  <a:lnTo>
                    <a:pt x="2157209" y="926477"/>
                  </a:lnTo>
                  <a:lnTo>
                    <a:pt x="1928647" y="832980"/>
                  </a:lnTo>
                  <a:lnTo>
                    <a:pt x="1961959" y="665645"/>
                  </a:lnTo>
                  <a:lnTo>
                    <a:pt x="1790534" y="739470"/>
                  </a:lnTo>
                  <a:lnTo>
                    <a:pt x="1804796" y="842835"/>
                  </a:lnTo>
                  <a:lnTo>
                    <a:pt x="1833397" y="985570"/>
                  </a:lnTo>
                  <a:lnTo>
                    <a:pt x="1819097" y="1133198"/>
                  </a:lnTo>
                  <a:lnTo>
                    <a:pt x="1647672" y="1177531"/>
                  </a:lnTo>
                  <a:lnTo>
                    <a:pt x="1504810" y="1064310"/>
                  </a:lnTo>
                  <a:lnTo>
                    <a:pt x="1435989" y="856907"/>
                  </a:lnTo>
                  <a:lnTo>
                    <a:pt x="1219085" y="857605"/>
                  </a:lnTo>
                  <a:lnTo>
                    <a:pt x="1119085" y="321157"/>
                  </a:lnTo>
                  <a:lnTo>
                    <a:pt x="947661" y="153822"/>
                  </a:lnTo>
                  <a:lnTo>
                    <a:pt x="0" y="266979"/>
                  </a:lnTo>
                  <a:lnTo>
                    <a:pt x="0" y="1517064"/>
                  </a:lnTo>
                  <a:lnTo>
                    <a:pt x="2823895" y="1517064"/>
                  </a:lnTo>
                  <a:lnTo>
                    <a:pt x="2842958" y="75082"/>
                  </a:lnTo>
                  <a:lnTo>
                    <a:pt x="2497594" y="115100"/>
                  </a:lnTo>
                  <a:lnTo>
                    <a:pt x="2452471" y="6159"/>
                  </a:lnTo>
                  <a:lnTo>
                    <a:pt x="2280145" y="0"/>
                  </a:lnTo>
                  <a:close/>
                </a:path>
              </a:pathLst>
            </a:custGeom>
            <a:solidFill>
              <a:srgbClr val="6AA7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03316" y="4502162"/>
              <a:ext cx="2843530" cy="1517650"/>
            </a:xfrm>
            <a:custGeom>
              <a:avLst/>
              <a:gdLst/>
              <a:ahLst/>
              <a:cxnLst/>
              <a:rect l="l" t="t" r="r" b="b"/>
              <a:pathLst>
                <a:path w="2843529" h="1517650">
                  <a:moveTo>
                    <a:pt x="0" y="266989"/>
                  </a:moveTo>
                  <a:lnTo>
                    <a:pt x="947651" y="153832"/>
                  </a:lnTo>
                  <a:lnTo>
                    <a:pt x="1119080" y="321159"/>
                  </a:lnTo>
                  <a:lnTo>
                    <a:pt x="1219090" y="857617"/>
                  </a:lnTo>
                  <a:lnTo>
                    <a:pt x="1435990" y="856914"/>
                  </a:lnTo>
                  <a:lnTo>
                    <a:pt x="1504800" y="1064320"/>
                  </a:lnTo>
                  <a:lnTo>
                    <a:pt x="1647660" y="1177540"/>
                  </a:lnTo>
                  <a:lnTo>
                    <a:pt x="1819091" y="1133200"/>
                  </a:lnTo>
                  <a:lnTo>
                    <a:pt x="1833391" y="985572"/>
                  </a:lnTo>
                  <a:lnTo>
                    <a:pt x="1804791" y="842839"/>
                  </a:lnTo>
                  <a:lnTo>
                    <a:pt x="1790531" y="739479"/>
                  </a:lnTo>
                  <a:lnTo>
                    <a:pt x="1961961" y="665653"/>
                  </a:lnTo>
                  <a:lnTo>
                    <a:pt x="1928641" y="832980"/>
                  </a:lnTo>
                  <a:lnTo>
                    <a:pt x="2157201" y="926482"/>
                  </a:lnTo>
                  <a:lnTo>
                    <a:pt x="2323901" y="773932"/>
                  </a:lnTo>
                  <a:lnTo>
                    <a:pt x="2333401" y="572151"/>
                  </a:lnTo>
                  <a:lnTo>
                    <a:pt x="2214351" y="321159"/>
                  </a:lnTo>
                  <a:lnTo>
                    <a:pt x="2280151" y="0"/>
                  </a:lnTo>
                  <a:lnTo>
                    <a:pt x="2452471" y="6159"/>
                  </a:lnTo>
                  <a:lnTo>
                    <a:pt x="2497581" y="115100"/>
                  </a:lnTo>
                  <a:lnTo>
                    <a:pt x="2842951" y="75086"/>
                  </a:lnTo>
                  <a:lnTo>
                    <a:pt x="2823891" y="1517070"/>
                  </a:lnTo>
                  <a:lnTo>
                    <a:pt x="0" y="1517070"/>
                  </a:lnTo>
                  <a:lnTo>
                    <a:pt x="0" y="266989"/>
                  </a:lnTo>
                  <a:close/>
                </a:path>
              </a:pathLst>
            </a:custGeom>
            <a:ln w="38100">
              <a:solidFill>
                <a:srgbClr val="6AA7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98554" y="3671671"/>
              <a:ext cx="2838450" cy="1058545"/>
            </a:xfrm>
            <a:custGeom>
              <a:avLst/>
              <a:gdLst/>
              <a:ahLst/>
              <a:cxnLst/>
              <a:rect l="l" t="t" r="r" b="b"/>
              <a:pathLst>
                <a:path w="2838450" h="1058545">
                  <a:moveTo>
                    <a:pt x="2838157" y="0"/>
                  </a:moveTo>
                  <a:lnTo>
                    <a:pt x="2681033" y="98399"/>
                  </a:lnTo>
                  <a:lnTo>
                    <a:pt x="2557246" y="137794"/>
                  </a:lnTo>
                  <a:lnTo>
                    <a:pt x="2295309" y="162432"/>
                  </a:lnTo>
                  <a:lnTo>
                    <a:pt x="1433385" y="408508"/>
                  </a:lnTo>
                  <a:lnTo>
                    <a:pt x="1219085" y="477367"/>
                  </a:lnTo>
                  <a:lnTo>
                    <a:pt x="916393" y="433984"/>
                  </a:lnTo>
                  <a:lnTo>
                    <a:pt x="652398" y="536435"/>
                  </a:lnTo>
                  <a:lnTo>
                    <a:pt x="4762" y="610285"/>
                  </a:lnTo>
                  <a:lnTo>
                    <a:pt x="0" y="1058113"/>
                  </a:lnTo>
                  <a:lnTo>
                    <a:pt x="852423" y="964615"/>
                  </a:lnTo>
                  <a:lnTo>
                    <a:pt x="399999" y="841578"/>
                  </a:lnTo>
                  <a:lnTo>
                    <a:pt x="219087" y="851420"/>
                  </a:lnTo>
                  <a:lnTo>
                    <a:pt x="33324" y="787476"/>
                  </a:lnTo>
                  <a:lnTo>
                    <a:pt x="157162" y="654557"/>
                  </a:lnTo>
                  <a:lnTo>
                    <a:pt x="600011" y="629958"/>
                  </a:lnTo>
                  <a:lnTo>
                    <a:pt x="1314322" y="836637"/>
                  </a:lnTo>
                  <a:lnTo>
                    <a:pt x="1385735" y="821880"/>
                  </a:lnTo>
                  <a:lnTo>
                    <a:pt x="1338452" y="549084"/>
                  </a:lnTo>
                  <a:lnTo>
                    <a:pt x="1423873" y="442963"/>
                  </a:lnTo>
                  <a:lnTo>
                    <a:pt x="1485747" y="457669"/>
                  </a:lnTo>
                  <a:lnTo>
                    <a:pt x="1685759" y="605345"/>
                  </a:lnTo>
                  <a:lnTo>
                    <a:pt x="1957196" y="595502"/>
                  </a:lnTo>
                  <a:lnTo>
                    <a:pt x="2142896" y="408508"/>
                  </a:lnTo>
                  <a:lnTo>
                    <a:pt x="2300071" y="472465"/>
                  </a:lnTo>
                  <a:lnTo>
                    <a:pt x="2297709" y="792099"/>
                  </a:lnTo>
                  <a:lnTo>
                    <a:pt x="2495334" y="816965"/>
                  </a:lnTo>
                  <a:lnTo>
                    <a:pt x="2514384" y="876033"/>
                  </a:lnTo>
                  <a:lnTo>
                    <a:pt x="2823895" y="876033"/>
                  </a:lnTo>
                  <a:lnTo>
                    <a:pt x="2838157" y="0"/>
                  </a:lnTo>
                  <a:close/>
                </a:path>
              </a:pathLst>
            </a:custGeom>
            <a:solidFill>
              <a:srgbClr val="C17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98554" y="3671671"/>
              <a:ext cx="2838450" cy="1058545"/>
            </a:xfrm>
            <a:custGeom>
              <a:avLst/>
              <a:gdLst/>
              <a:ahLst/>
              <a:cxnLst/>
              <a:rect l="l" t="t" r="r" b="b"/>
              <a:pathLst>
                <a:path w="2838450" h="1058545">
                  <a:moveTo>
                    <a:pt x="852420" y="964615"/>
                  </a:moveTo>
                  <a:lnTo>
                    <a:pt x="0" y="1058120"/>
                  </a:lnTo>
                  <a:lnTo>
                    <a:pt x="4759" y="610284"/>
                  </a:lnTo>
                  <a:lnTo>
                    <a:pt x="652399" y="536437"/>
                  </a:lnTo>
                  <a:lnTo>
                    <a:pt x="916394" y="433986"/>
                  </a:lnTo>
                  <a:lnTo>
                    <a:pt x="1219090" y="477368"/>
                  </a:lnTo>
                  <a:lnTo>
                    <a:pt x="1433390" y="408502"/>
                  </a:lnTo>
                  <a:lnTo>
                    <a:pt x="2295301" y="162430"/>
                  </a:lnTo>
                  <a:lnTo>
                    <a:pt x="2557241" y="137793"/>
                  </a:lnTo>
                  <a:lnTo>
                    <a:pt x="2681031" y="98400"/>
                  </a:lnTo>
                  <a:lnTo>
                    <a:pt x="2838151" y="0"/>
                  </a:lnTo>
                  <a:lnTo>
                    <a:pt x="2823891" y="876032"/>
                  </a:lnTo>
                  <a:lnTo>
                    <a:pt x="2514381" y="876032"/>
                  </a:lnTo>
                  <a:lnTo>
                    <a:pt x="2495331" y="816963"/>
                  </a:lnTo>
                  <a:lnTo>
                    <a:pt x="2297701" y="792100"/>
                  </a:lnTo>
                  <a:lnTo>
                    <a:pt x="2300061" y="472470"/>
                  </a:lnTo>
                  <a:lnTo>
                    <a:pt x="2142901" y="408502"/>
                  </a:lnTo>
                  <a:lnTo>
                    <a:pt x="1957201" y="595506"/>
                  </a:lnTo>
                  <a:lnTo>
                    <a:pt x="1685760" y="605344"/>
                  </a:lnTo>
                  <a:lnTo>
                    <a:pt x="1485740" y="457671"/>
                  </a:lnTo>
                  <a:lnTo>
                    <a:pt x="1423870" y="442956"/>
                  </a:lnTo>
                  <a:lnTo>
                    <a:pt x="1338450" y="549086"/>
                  </a:lnTo>
                  <a:lnTo>
                    <a:pt x="1385730" y="821882"/>
                  </a:lnTo>
                  <a:lnTo>
                    <a:pt x="1314320" y="836639"/>
                  </a:lnTo>
                  <a:lnTo>
                    <a:pt x="600004" y="629960"/>
                  </a:lnTo>
                  <a:lnTo>
                    <a:pt x="157165" y="654554"/>
                  </a:lnTo>
                  <a:lnTo>
                    <a:pt x="33316" y="787470"/>
                  </a:lnTo>
                  <a:lnTo>
                    <a:pt x="219080" y="851417"/>
                  </a:lnTo>
                  <a:lnTo>
                    <a:pt x="400003" y="841579"/>
                  </a:lnTo>
                  <a:lnTo>
                    <a:pt x="852420" y="964615"/>
                  </a:lnTo>
                  <a:close/>
                </a:path>
              </a:pathLst>
            </a:custGeom>
            <a:ln w="38100">
              <a:solidFill>
                <a:srgbClr val="C179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08079" y="3617531"/>
              <a:ext cx="2814955" cy="640080"/>
            </a:xfrm>
            <a:custGeom>
              <a:avLst/>
              <a:gdLst/>
              <a:ahLst/>
              <a:cxnLst/>
              <a:rect l="l" t="t" r="r" b="b"/>
              <a:pathLst>
                <a:path w="2814954" h="640079">
                  <a:moveTo>
                    <a:pt x="0" y="0"/>
                  </a:moveTo>
                  <a:lnTo>
                    <a:pt x="0" y="639787"/>
                  </a:lnTo>
                  <a:lnTo>
                    <a:pt x="619061" y="561047"/>
                  </a:lnTo>
                  <a:lnTo>
                    <a:pt x="904798" y="442925"/>
                  </a:lnTo>
                  <a:lnTo>
                    <a:pt x="1161948" y="497077"/>
                  </a:lnTo>
                  <a:lnTo>
                    <a:pt x="2238171" y="182105"/>
                  </a:lnTo>
                  <a:lnTo>
                    <a:pt x="2614371" y="137807"/>
                  </a:lnTo>
                  <a:lnTo>
                    <a:pt x="2814370" y="98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8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08079" y="3617531"/>
              <a:ext cx="2814955" cy="640080"/>
            </a:xfrm>
            <a:custGeom>
              <a:avLst/>
              <a:gdLst/>
              <a:ahLst/>
              <a:cxnLst/>
              <a:rect l="l" t="t" r="r" b="b"/>
              <a:pathLst>
                <a:path w="2814954" h="640079">
                  <a:moveTo>
                    <a:pt x="0" y="639797"/>
                  </a:moveTo>
                  <a:lnTo>
                    <a:pt x="0" y="0"/>
                  </a:lnTo>
                  <a:lnTo>
                    <a:pt x="2814381" y="9837"/>
                  </a:lnTo>
                  <a:lnTo>
                    <a:pt x="2614371" y="137814"/>
                  </a:lnTo>
                  <a:lnTo>
                    <a:pt x="2238171" y="182105"/>
                  </a:lnTo>
                  <a:lnTo>
                    <a:pt x="1161950" y="497085"/>
                  </a:lnTo>
                  <a:lnTo>
                    <a:pt x="904795" y="442935"/>
                  </a:lnTo>
                  <a:lnTo>
                    <a:pt x="619062" y="561052"/>
                  </a:lnTo>
                  <a:lnTo>
                    <a:pt x="0" y="639797"/>
                  </a:lnTo>
                  <a:close/>
                </a:path>
              </a:pathLst>
            </a:custGeom>
            <a:ln w="28575">
              <a:solidFill>
                <a:srgbClr val="4985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1033272"/>
            <a:ext cx="2791967" cy="2417064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7297763" y="5598159"/>
            <a:ext cx="74041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10" dirty="0">
                <a:latin typeface="Calibri"/>
                <a:cs typeface="Calibri"/>
              </a:rPr>
              <a:t>Grass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36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26" name="object 26"/>
          <p:cNvSpPr txBox="1"/>
          <p:nvPr/>
        </p:nvSpPr>
        <p:spPr>
          <a:xfrm>
            <a:off x="6759067" y="4674615"/>
            <a:ext cx="45529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25" dirty="0">
                <a:latin typeface="Calibri"/>
                <a:cs typeface="Calibri"/>
              </a:rPr>
              <a:t>Cat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94997" y="3677918"/>
            <a:ext cx="47625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25" dirty="0">
                <a:latin typeface="Calibri"/>
                <a:cs typeface="Calibri"/>
              </a:rPr>
              <a:t>Sky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 rot="2700000">
            <a:off x="7440726" y="4015450"/>
            <a:ext cx="763806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65"/>
              </a:lnSpc>
            </a:pPr>
            <a:r>
              <a:rPr sz="2500" b="1" spc="-55" dirty="0">
                <a:latin typeface="Calibri"/>
                <a:cs typeface="Calibri"/>
              </a:rPr>
              <a:t>Trees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Mask</a:t>
            </a:r>
            <a:r>
              <a:rPr sz="4000" spc="-110" dirty="0"/>
              <a:t> </a:t>
            </a:r>
            <a:r>
              <a:rPr sz="4000" spc="-10" dirty="0"/>
              <a:t>R-</a:t>
            </a:r>
            <a:r>
              <a:rPr sz="4000" dirty="0"/>
              <a:t>CNN:</a:t>
            </a:r>
            <a:r>
              <a:rPr sz="4000" spc="-100" dirty="0"/>
              <a:t> </a:t>
            </a:r>
            <a:r>
              <a:rPr sz="4000" dirty="0"/>
              <a:t>Example</a:t>
            </a:r>
            <a:r>
              <a:rPr sz="4000" spc="-105" dirty="0"/>
              <a:t> </a:t>
            </a:r>
            <a:r>
              <a:rPr sz="4000" spc="-30" dirty="0"/>
              <a:t>Training</a:t>
            </a:r>
            <a:r>
              <a:rPr sz="4000" spc="-105" dirty="0"/>
              <a:t> </a:t>
            </a:r>
            <a:r>
              <a:rPr sz="4000" spc="-25" dirty="0"/>
              <a:t>Targets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167639" y="1130808"/>
            <a:ext cx="12024360" cy="5177155"/>
            <a:chOff x="167639" y="1130808"/>
            <a:chExt cx="12024360" cy="51771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39" y="1130808"/>
              <a:ext cx="11856720" cy="50932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8097" y="1133462"/>
              <a:ext cx="12024360" cy="5174615"/>
            </a:xfrm>
            <a:custGeom>
              <a:avLst/>
              <a:gdLst/>
              <a:ahLst/>
              <a:cxnLst/>
              <a:rect l="l" t="t" r="r" b="b"/>
              <a:pathLst>
                <a:path w="12024360" h="5174615">
                  <a:moveTo>
                    <a:pt x="12023903" y="0"/>
                  </a:moveTo>
                  <a:lnTo>
                    <a:pt x="5927903" y="0"/>
                  </a:lnTo>
                  <a:lnTo>
                    <a:pt x="5927903" y="2545029"/>
                  </a:lnTo>
                  <a:lnTo>
                    <a:pt x="0" y="2545029"/>
                  </a:lnTo>
                  <a:lnTo>
                    <a:pt x="0" y="5174031"/>
                  </a:lnTo>
                  <a:lnTo>
                    <a:pt x="5927903" y="5174031"/>
                  </a:lnTo>
                  <a:lnTo>
                    <a:pt x="5927903" y="5090058"/>
                  </a:lnTo>
                  <a:lnTo>
                    <a:pt x="12023903" y="5090058"/>
                  </a:lnTo>
                  <a:lnTo>
                    <a:pt x="120239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77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Mask</a:t>
            </a:r>
            <a:r>
              <a:rPr sz="4000" spc="-110" dirty="0"/>
              <a:t> </a:t>
            </a:r>
            <a:r>
              <a:rPr sz="4000" spc="-10" dirty="0"/>
              <a:t>R-</a:t>
            </a:r>
            <a:r>
              <a:rPr sz="4000" dirty="0"/>
              <a:t>CNN:</a:t>
            </a:r>
            <a:r>
              <a:rPr sz="4000" spc="-100" dirty="0"/>
              <a:t> </a:t>
            </a:r>
            <a:r>
              <a:rPr sz="4000" dirty="0"/>
              <a:t>Example</a:t>
            </a:r>
            <a:r>
              <a:rPr sz="4000" spc="-105" dirty="0"/>
              <a:t> </a:t>
            </a:r>
            <a:r>
              <a:rPr sz="4000" spc="-30" dirty="0"/>
              <a:t>Training</a:t>
            </a:r>
            <a:r>
              <a:rPr sz="4000" spc="-105" dirty="0"/>
              <a:t> </a:t>
            </a:r>
            <a:r>
              <a:rPr sz="4000" spc="-25" dirty="0"/>
              <a:t>Targets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167639" y="1130808"/>
            <a:ext cx="12024360" cy="5093335"/>
            <a:chOff x="167639" y="1130808"/>
            <a:chExt cx="12024360" cy="50933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39" y="1130808"/>
              <a:ext cx="11856720" cy="50932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095999" y="1133462"/>
              <a:ext cx="6096000" cy="5090160"/>
            </a:xfrm>
            <a:custGeom>
              <a:avLst/>
              <a:gdLst/>
              <a:ahLst/>
              <a:cxnLst/>
              <a:rect l="l" t="t" r="r" b="b"/>
              <a:pathLst>
                <a:path w="6096000" h="5090160">
                  <a:moveTo>
                    <a:pt x="6096000" y="0"/>
                  </a:moveTo>
                  <a:lnTo>
                    <a:pt x="0" y="0"/>
                  </a:lnTo>
                  <a:lnTo>
                    <a:pt x="0" y="5090055"/>
                  </a:lnTo>
                  <a:lnTo>
                    <a:pt x="6096000" y="5090055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78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Mask</a:t>
            </a:r>
            <a:r>
              <a:rPr sz="4000" spc="-110" dirty="0"/>
              <a:t> </a:t>
            </a:r>
            <a:r>
              <a:rPr sz="4000" spc="-10" dirty="0"/>
              <a:t>R-</a:t>
            </a:r>
            <a:r>
              <a:rPr sz="4000" dirty="0"/>
              <a:t>CNN:</a:t>
            </a:r>
            <a:r>
              <a:rPr sz="4000" spc="-100" dirty="0"/>
              <a:t> </a:t>
            </a:r>
            <a:r>
              <a:rPr sz="4000" dirty="0"/>
              <a:t>Example</a:t>
            </a:r>
            <a:r>
              <a:rPr sz="4000" spc="-105" dirty="0"/>
              <a:t> </a:t>
            </a:r>
            <a:r>
              <a:rPr sz="4000" spc="-30" dirty="0"/>
              <a:t>Training</a:t>
            </a:r>
            <a:r>
              <a:rPr sz="4000" spc="-105" dirty="0"/>
              <a:t> </a:t>
            </a:r>
            <a:r>
              <a:rPr sz="4000" spc="-25" dirty="0"/>
              <a:t>Targets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167639" y="1130808"/>
            <a:ext cx="12024360" cy="5093335"/>
            <a:chOff x="167639" y="1130808"/>
            <a:chExt cx="12024360" cy="50933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39" y="1130808"/>
              <a:ext cx="11856720" cy="50932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095999" y="3678491"/>
              <a:ext cx="6096000" cy="2545080"/>
            </a:xfrm>
            <a:custGeom>
              <a:avLst/>
              <a:gdLst/>
              <a:ahLst/>
              <a:cxnLst/>
              <a:rect l="l" t="t" r="r" b="b"/>
              <a:pathLst>
                <a:path w="6096000" h="2545079">
                  <a:moveTo>
                    <a:pt x="6096000" y="0"/>
                  </a:moveTo>
                  <a:lnTo>
                    <a:pt x="0" y="0"/>
                  </a:lnTo>
                  <a:lnTo>
                    <a:pt x="0" y="2545026"/>
                  </a:lnTo>
                  <a:lnTo>
                    <a:pt x="6096000" y="2545026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79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Mask</a:t>
            </a:r>
            <a:r>
              <a:rPr sz="4000" spc="-110" dirty="0"/>
              <a:t> </a:t>
            </a:r>
            <a:r>
              <a:rPr sz="4000" spc="-10" dirty="0"/>
              <a:t>R-</a:t>
            </a:r>
            <a:r>
              <a:rPr sz="4000" dirty="0"/>
              <a:t>CNN:</a:t>
            </a:r>
            <a:r>
              <a:rPr sz="4000" spc="-100" dirty="0"/>
              <a:t> </a:t>
            </a:r>
            <a:r>
              <a:rPr sz="4000" dirty="0"/>
              <a:t>Example</a:t>
            </a:r>
            <a:r>
              <a:rPr sz="4000" spc="-105" dirty="0"/>
              <a:t> </a:t>
            </a:r>
            <a:r>
              <a:rPr sz="4000" spc="-30" dirty="0"/>
              <a:t>Training</a:t>
            </a:r>
            <a:r>
              <a:rPr sz="4000" spc="-105" dirty="0"/>
              <a:t> </a:t>
            </a:r>
            <a:r>
              <a:rPr sz="4000" spc="-25" dirty="0"/>
              <a:t>Targets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39" y="1130808"/>
            <a:ext cx="11856720" cy="509320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80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Mask</a:t>
            </a:r>
            <a:r>
              <a:rPr sz="4000" spc="-100" dirty="0"/>
              <a:t> </a:t>
            </a:r>
            <a:r>
              <a:rPr sz="4000" spc="-10" dirty="0"/>
              <a:t>R-</a:t>
            </a:r>
            <a:r>
              <a:rPr sz="4000" dirty="0"/>
              <a:t>CNN:</a:t>
            </a:r>
            <a:r>
              <a:rPr sz="4000" spc="-90" dirty="0"/>
              <a:t> </a:t>
            </a:r>
            <a:r>
              <a:rPr sz="4000" dirty="0"/>
              <a:t>Very</a:t>
            </a:r>
            <a:r>
              <a:rPr sz="4000" spc="-95" dirty="0"/>
              <a:t> </a:t>
            </a:r>
            <a:r>
              <a:rPr sz="4000" dirty="0"/>
              <a:t>Good</a:t>
            </a:r>
            <a:r>
              <a:rPr sz="4000" spc="-95" dirty="0"/>
              <a:t> </a:t>
            </a:r>
            <a:r>
              <a:rPr sz="4000" spc="-10" dirty="0"/>
              <a:t>Results!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8911" y="2212848"/>
            <a:ext cx="3691128" cy="27767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5384" y="2212848"/>
            <a:ext cx="3691128" cy="27767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16823" y="2203704"/>
            <a:ext cx="3691128" cy="279501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81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2492" y="2033060"/>
            <a:ext cx="5527675" cy="3701415"/>
            <a:chOff x="292492" y="2033060"/>
            <a:chExt cx="5527675" cy="37014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492" y="2033060"/>
              <a:ext cx="5527192" cy="368152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5348" y="2067420"/>
              <a:ext cx="2228850" cy="3652520"/>
            </a:xfrm>
            <a:custGeom>
              <a:avLst/>
              <a:gdLst/>
              <a:ahLst/>
              <a:cxnLst/>
              <a:rect l="l" t="t" r="r" b="b"/>
              <a:pathLst>
                <a:path w="2228850" h="3652520">
                  <a:moveTo>
                    <a:pt x="222299" y="344639"/>
                  </a:moveTo>
                  <a:lnTo>
                    <a:pt x="88920" y="394665"/>
                  </a:lnTo>
                  <a:lnTo>
                    <a:pt x="0" y="466928"/>
                  </a:lnTo>
                  <a:lnTo>
                    <a:pt x="50017" y="594779"/>
                  </a:lnTo>
                  <a:lnTo>
                    <a:pt x="127821" y="700405"/>
                  </a:lnTo>
                  <a:lnTo>
                    <a:pt x="255644" y="806018"/>
                  </a:lnTo>
                  <a:lnTo>
                    <a:pt x="377915" y="883843"/>
                  </a:lnTo>
                  <a:lnTo>
                    <a:pt x="344564" y="961656"/>
                  </a:lnTo>
                  <a:lnTo>
                    <a:pt x="366789" y="1145095"/>
                  </a:lnTo>
                  <a:lnTo>
                    <a:pt x="350127" y="1328534"/>
                  </a:lnTo>
                  <a:lnTo>
                    <a:pt x="322333" y="1467497"/>
                  </a:lnTo>
                  <a:lnTo>
                    <a:pt x="322333" y="1656499"/>
                  </a:lnTo>
                  <a:lnTo>
                    <a:pt x="355677" y="1901075"/>
                  </a:lnTo>
                  <a:lnTo>
                    <a:pt x="422365" y="2062289"/>
                  </a:lnTo>
                  <a:lnTo>
                    <a:pt x="539078" y="2140102"/>
                  </a:lnTo>
                  <a:lnTo>
                    <a:pt x="550190" y="2279078"/>
                  </a:lnTo>
                  <a:lnTo>
                    <a:pt x="583540" y="2418041"/>
                  </a:lnTo>
                  <a:lnTo>
                    <a:pt x="616878" y="2523655"/>
                  </a:lnTo>
                  <a:lnTo>
                    <a:pt x="605765" y="2629268"/>
                  </a:lnTo>
                  <a:lnTo>
                    <a:pt x="627990" y="2690418"/>
                  </a:lnTo>
                  <a:lnTo>
                    <a:pt x="605765" y="2818269"/>
                  </a:lnTo>
                  <a:lnTo>
                    <a:pt x="611328" y="2934995"/>
                  </a:lnTo>
                  <a:lnTo>
                    <a:pt x="627990" y="2990583"/>
                  </a:lnTo>
                  <a:lnTo>
                    <a:pt x="633553" y="3079534"/>
                  </a:lnTo>
                  <a:lnTo>
                    <a:pt x="577978" y="3324110"/>
                  </a:lnTo>
                  <a:lnTo>
                    <a:pt x="555753" y="3396373"/>
                  </a:lnTo>
                  <a:lnTo>
                    <a:pt x="550190" y="3479749"/>
                  </a:lnTo>
                  <a:lnTo>
                    <a:pt x="494615" y="3602046"/>
                  </a:lnTo>
                  <a:lnTo>
                    <a:pt x="522403" y="3646516"/>
                  </a:lnTo>
                  <a:lnTo>
                    <a:pt x="755816" y="3652075"/>
                  </a:lnTo>
                  <a:lnTo>
                    <a:pt x="789166" y="3579811"/>
                  </a:lnTo>
                  <a:lnTo>
                    <a:pt x="766928" y="3485311"/>
                  </a:lnTo>
                  <a:lnTo>
                    <a:pt x="789166" y="3390811"/>
                  </a:lnTo>
                  <a:lnTo>
                    <a:pt x="766928" y="3274085"/>
                  </a:lnTo>
                  <a:lnTo>
                    <a:pt x="783603" y="3057296"/>
                  </a:lnTo>
                  <a:lnTo>
                    <a:pt x="872922" y="3057296"/>
                  </a:lnTo>
                  <a:lnTo>
                    <a:pt x="850291" y="2951683"/>
                  </a:lnTo>
                  <a:lnTo>
                    <a:pt x="905866" y="2734881"/>
                  </a:lnTo>
                  <a:lnTo>
                    <a:pt x="855854" y="2640393"/>
                  </a:lnTo>
                  <a:lnTo>
                    <a:pt x="850291" y="2479192"/>
                  </a:lnTo>
                  <a:lnTo>
                    <a:pt x="866966" y="2356891"/>
                  </a:lnTo>
                  <a:lnTo>
                    <a:pt x="1680024" y="2356891"/>
                  </a:lnTo>
                  <a:lnTo>
                    <a:pt x="1695032" y="2206815"/>
                  </a:lnTo>
                  <a:lnTo>
                    <a:pt x="1683919" y="2062289"/>
                  </a:lnTo>
                  <a:lnTo>
                    <a:pt x="1667244" y="1917763"/>
                  </a:lnTo>
                  <a:lnTo>
                    <a:pt x="1717257" y="1762112"/>
                  </a:lnTo>
                  <a:lnTo>
                    <a:pt x="1750607" y="1612023"/>
                  </a:lnTo>
                  <a:lnTo>
                    <a:pt x="1728382" y="1445272"/>
                  </a:lnTo>
                  <a:lnTo>
                    <a:pt x="1700594" y="1250708"/>
                  </a:lnTo>
                  <a:lnTo>
                    <a:pt x="1650569" y="1100632"/>
                  </a:lnTo>
                  <a:lnTo>
                    <a:pt x="1645019" y="961656"/>
                  </a:lnTo>
                  <a:lnTo>
                    <a:pt x="1828969" y="961656"/>
                  </a:lnTo>
                  <a:lnTo>
                    <a:pt x="1934008" y="922743"/>
                  </a:lnTo>
                  <a:lnTo>
                    <a:pt x="2106283" y="817130"/>
                  </a:lnTo>
                  <a:lnTo>
                    <a:pt x="2206321" y="705954"/>
                  </a:lnTo>
                  <a:lnTo>
                    <a:pt x="2228546" y="578104"/>
                  </a:lnTo>
                  <a:lnTo>
                    <a:pt x="2192168" y="544753"/>
                  </a:lnTo>
                  <a:lnTo>
                    <a:pt x="1672807" y="544753"/>
                  </a:lnTo>
                  <a:lnTo>
                    <a:pt x="1688859" y="472490"/>
                  </a:lnTo>
                  <a:lnTo>
                    <a:pt x="644665" y="472490"/>
                  </a:lnTo>
                  <a:lnTo>
                    <a:pt x="533515" y="411352"/>
                  </a:lnTo>
                  <a:lnTo>
                    <a:pt x="400140" y="355765"/>
                  </a:lnTo>
                  <a:lnTo>
                    <a:pt x="222299" y="344639"/>
                  </a:lnTo>
                  <a:close/>
                </a:path>
                <a:path w="2228850" h="3652520">
                  <a:moveTo>
                    <a:pt x="1673416" y="2462504"/>
                  </a:moveTo>
                  <a:lnTo>
                    <a:pt x="1339355" y="2462504"/>
                  </a:lnTo>
                  <a:lnTo>
                    <a:pt x="1372693" y="2662618"/>
                  </a:lnTo>
                  <a:lnTo>
                    <a:pt x="1394931" y="2907207"/>
                  </a:lnTo>
                  <a:lnTo>
                    <a:pt x="1428268" y="3051733"/>
                  </a:lnTo>
                  <a:lnTo>
                    <a:pt x="1506081" y="3218497"/>
                  </a:lnTo>
                  <a:lnTo>
                    <a:pt x="1539419" y="3463074"/>
                  </a:lnTo>
                  <a:lnTo>
                    <a:pt x="1572769" y="3557577"/>
                  </a:lnTo>
                  <a:lnTo>
                    <a:pt x="1556094" y="3652075"/>
                  </a:lnTo>
                  <a:lnTo>
                    <a:pt x="1811732" y="3652075"/>
                  </a:lnTo>
                  <a:lnTo>
                    <a:pt x="1806182" y="3579811"/>
                  </a:lnTo>
                  <a:lnTo>
                    <a:pt x="1761719" y="3468636"/>
                  </a:lnTo>
                  <a:lnTo>
                    <a:pt x="1717257" y="3351898"/>
                  </a:lnTo>
                  <a:lnTo>
                    <a:pt x="1678357" y="3201822"/>
                  </a:lnTo>
                  <a:lnTo>
                    <a:pt x="1683919" y="3079534"/>
                  </a:lnTo>
                  <a:lnTo>
                    <a:pt x="1689469" y="2996145"/>
                  </a:lnTo>
                  <a:lnTo>
                    <a:pt x="1667244" y="2857182"/>
                  </a:lnTo>
                  <a:lnTo>
                    <a:pt x="1661681" y="2673743"/>
                  </a:lnTo>
                  <a:lnTo>
                    <a:pt x="1673416" y="2462504"/>
                  </a:lnTo>
                  <a:close/>
                </a:path>
                <a:path w="2228850" h="3652520">
                  <a:moveTo>
                    <a:pt x="872922" y="3057296"/>
                  </a:moveTo>
                  <a:lnTo>
                    <a:pt x="783603" y="3057296"/>
                  </a:lnTo>
                  <a:lnTo>
                    <a:pt x="828066" y="3112884"/>
                  </a:lnTo>
                  <a:lnTo>
                    <a:pt x="883641" y="3107321"/>
                  </a:lnTo>
                  <a:lnTo>
                    <a:pt x="872922" y="3057296"/>
                  </a:lnTo>
                  <a:close/>
                </a:path>
                <a:path w="2228850" h="3652520">
                  <a:moveTo>
                    <a:pt x="1680024" y="2356891"/>
                  </a:moveTo>
                  <a:lnTo>
                    <a:pt x="866966" y="2356891"/>
                  </a:lnTo>
                  <a:lnTo>
                    <a:pt x="939217" y="2495867"/>
                  </a:lnTo>
                  <a:lnTo>
                    <a:pt x="961442" y="2718206"/>
                  </a:lnTo>
                  <a:lnTo>
                    <a:pt x="944766" y="2846057"/>
                  </a:lnTo>
                  <a:lnTo>
                    <a:pt x="972554" y="2951683"/>
                  </a:lnTo>
                  <a:lnTo>
                    <a:pt x="1028129" y="2957233"/>
                  </a:lnTo>
                  <a:lnTo>
                    <a:pt x="1133730" y="2962795"/>
                  </a:lnTo>
                  <a:lnTo>
                    <a:pt x="1155955" y="2923882"/>
                  </a:lnTo>
                  <a:lnTo>
                    <a:pt x="1117055" y="2851619"/>
                  </a:lnTo>
                  <a:lnTo>
                    <a:pt x="1100380" y="2729331"/>
                  </a:lnTo>
                  <a:lnTo>
                    <a:pt x="1167067" y="2718206"/>
                  </a:lnTo>
                  <a:lnTo>
                    <a:pt x="1272668" y="2607043"/>
                  </a:lnTo>
                  <a:lnTo>
                    <a:pt x="1339355" y="2462504"/>
                  </a:lnTo>
                  <a:lnTo>
                    <a:pt x="1673416" y="2462504"/>
                  </a:lnTo>
                  <a:lnTo>
                    <a:pt x="1678357" y="2373566"/>
                  </a:lnTo>
                  <a:lnTo>
                    <a:pt x="1680024" y="2356891"/>
                  </a:lnTo>
                  <a:close/>
                </a:path>
                <a:path w="2228850" h="3652520">
                  <a:moveTo>
                    <a:pt x="1828969" y="961656"/>
                  </a:moveTo>
                  <a:lnTo>
                    <a:pt x="1645019" y="961656"/>
                  </a:lnTo>
                  <a:lnTo>
                    <a:pt x="1783957" y="978331"/>
                  </a:lnTo>
                  <a:lnTo>
                    <a:pt x="1828969" y="961656"/>
                  </a:lnTo>
                  <a:close/>
                </a:path>
                <a:path w="2228850" h="3652520">
                  <a:moveTo>
                    <a:pt x="1883982" y="439140"/>
                  </a:moveTo>
                  <a:lnTo>
                    <a:pt x="1750607" y="489165"/>
                  </a:lnTo>
                  <a:lnTo>
                    <a:pt x="1672807" y="544753"/>
                  </a:lnTo>
                  <a:lnTo>
                    <a:pt x="2192168" y="544753"/>
                  </a:lnTo>
                  <a:lnTo>
                    <a:pt x="2161858" y="516966"/>
                  </a:lnTo>
                  <a:lnTo>
                    <a:pt x="2017370" y="455815"/>
                  </a:lnTo>
                  <a:lnTo>
                    <a:pt x="1883982" y="439140"/>
                  </a:lnTo>
                  <a:close/>
                </a:path>
                <a:path w="2228850" h="3652520">
                  <a:moveTo>
                    <a:pt x="1144842" y="0"/>
                  </a:moveTo>
                  <a:lnTo>
                    <a:pt x="967004" y="55587"/>
                  </a:lnTo>
                  <a:lnTo>
                    <a:pt x="855854" y="94500"/>
                  </a:lnTo>
                  <a:lnTo>
                    <a:pt x="772491" y="244589"/>
                  </a:lnTo>
                  <a:lnTo>
                    <a:pt x="644665" y="472490"/>
                  </a:lnTo>
                  <a:lnTo>
                    <a:pt x="1688859" y="472490"/>
                  </a:lnTo>
                  <a:lnTo>
                    <a:pt x="1695032" y="444703"/>
                  </a:lnTo>
                  <a:lnTo>
                    <a:pt x="1606106" y="311289"/>
                  </a:lnTo>
                  <a:lnTo>
                    <a:pt x="1550531" y="172326"/>
                  </a:lnTo>
                  <a:lnTo>
                    <a:pt x="1389368" y="61150"/>
                  </a:lnTo>
                  <a:lnTo>
                    <a:pt x="1217093" y="22237"/>
                  </a:lnTo>
                  <a:lnTo>
                    <a:pt x="1144842" y="0"/>
                  </a:lnTo>
                  <a:close/>
                </a:path>
              </a:pathLst>
            </a:custGeom>
            <a:solidFill>
              <a:srgbClr val="8EAADC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45348" y="2067420"/>
              <a:ext cx="2228850" cy="3652520"/>
            </a:xfrm>
            <a:custGeom>
              <a:avLst/>
              <a:gdLst/>
              <a:ahLst/>
              <a:cxnLst/>
              <a:rect l="l" t="t" r="r" b="b"/>
              <a:pathLst>
                <a:path w="2228850" h="3652520">
                  <a:moveTo>
                    <a:pt x="1144840" y="0"/>
                  </a:moveTo>
                  <a:lnTo>
                    <a:pt x="966998" y="55587"/>
                  </a:lnTo>
                  <a:lnTo>
                    <a:pt x="855853" y="94498"/>
                  </a:lnTo>
                  <a:lnTo>
                    <a:pt x="772490" y="244583"/>
                  </a:lnTo>
                  <a:lnTo>
                    <a:pt x="644667" y="472490"/>
                  </a:lnTo>
                  <a:lnTo>
                    <a:pt x="533518" y="411344"/>
                  </a:lnTo>
                  <a:lnTo>
                    <a:pt x="400138" y="355757"/>
                  </a:lnTo>
                  <a:lnTo>
                    <a:pt x="222299" y="344640"/>
                  </a:lnTo>
                  <a:lnTo>
                    <a:pt x="88919" y="394668"/>
                  </a:lnTo>
                  <a:lnTo>
                    <a:pt x="0" y="466931"/>
                  </a:lnTo>
                  <a:lnTo>
                    <a:pt x="50017" y="594782"/>
                  </a:lnTo>
                  <a:lnTo>
                    <a:pt x="127821" y="700397"/>
                  </a:lnTo>
                  <a:lnTo>
                    <a:pt x="255644" y="806016"/>
                  </a:lnTo>
                  <a:lnTo>
                    <a:pt x="377908" y="883836"/>
                  </a:lnTo>
                  <a:lnTo>
                    <a:pt x="344563" y="961656"/>
                  </a:lnTo>
                  <a:lnTo>
                    <a:pt x="366793" y="1145095"/>
                  </a:lnTo>
                  <a:lnTo>
                    <a:pt x="350120" y="1328533"/>
                  </a:lnTo>
                  <a:lnTo>
                    <a:pt x="322333" y="1467500"/>
                  </a:lnTo>
                  <a:lnTo>
                    <a:pt x="322333" y="1656496"/>
                  </a:lnTo>
                  <a:lnTo>
                    <a:pt x="355678" y="1901081"/>
                  </a:lnTo>
                  <a:lnTo>
                    <a:pt x="422368" y="2062280"/>
                  </a:lnTo>
                  <a:lnTo>
                    <a:pt x="539075" y="2140100"/>
                  </a:lnTo>
                  <a:lnTo>
                    <a:pt x="550190" y="2279074"/>
                  </a:lnTo>
                  <a:lnTo>
                    <a:pt x="583535" y="2418040"/>
                  </a:lnTo>
                  <a:lnTo>
                    <a:pt x="616880" y="2523651"/>
                  </a:lnTo>
                  <a:lnTo>
                    <a:pt x="605765" y="2629269"/>
                  </a:lnTo>
                  <a:lnTo>
                    <a:pt x="627995" y="2690415"/>
                  </a:lnTo>
                  <a:lnTo>
                    <a:pt x="605765" y="2818266"/>
                  </a:lnTo>
                  <a:lnTo>
                    <a:pt x="611322" y="2935000"/>
                  </a:lnTo>
                  <a:lnTo>
                    <a:pt x="627995" y="2990588"/>
                  </a:lnTo>
                  <a:lnTo>
                    <a:pt x="633553" y="3079524"/>
                  </a:lnTo>
                  <a:lnTo>
                    <a:pt x="577978" y="3324109"/>
                  </a:lnTo>
                  <a:lnTo>
                    <a:pt x="555748" y="3396371"/>
                  </a:lnTo>
                  <a:lnTo>
                    <a:pt x="550190" y="3479750"/>
                  </a:lnTo>
                  <a:lnTo>
                    <a:pt x="494616" y="3602042"/>
                  </a:lnTo>
                  <a:lnTo>
                    <a:pt x="522403" y="3646514"/>
                  </a:lnTo>
                  <a:lnTo>
                    <a:pt x="755817" y="3652072"/>
                  </a:lnTo>
                  <a:lnTo>
                    <a:pt x="789164" y="3579810"/>
                  </a:lnTo>
                  <a:lnTo>
                    <a:pt x="766932" y="3485308"/>
                  </a:lnTo>
                  <a:lnTo>
                    <a:pt x="789164" y="3390813"/>
                  </a:lnTo>
                  <a:lnTo>
                    <a:pt x="766932" y="3274079"/>
                  </a:lnTo>
                  <a:lnTo>
                    <a:pt x="783606" y="3057292"/>
                  </a:lnTo>
                  <a:lnTo>
                    <a:pt x="828062" y="3112880"/>
                  </a:lnTo>
                  <a:lnTo>
                    <a:pt x="883643" y="3107315"/>
                  </a:lnTo>
                  <a:lnTo>
                    <a:pt x="850295" y="2951674"/>
                  </a:lnTo>
                  <a:lnTo>
                    <a:pt x="905867" y="2734887"/>
                  </a:lnTo>
                  <a:lnTo>
                    <a:pt x="855853" y="2640385"/>
                  </a:lnTo>
                  <a:lnTo>
                    <a:pt x="850295" y="2479187"/>
                  </a:lnTo>
                  <a:lnTo>
                    <a:pt x="866969" y="2356894"/>
                  </a:lnTo>
                  <a:lnTo>
                    <a:pt x="939215" y="2495861"/>
                  </a:lnTo>
                  <a:lnTo>
                    <a:pt x="961448" y="2718206"/>
                  </a:lnTo>
                  <a:lnTo>
                    <a:pt x="944773" y="2846056"/>
                  </a:lnTo>
                  <a:lnTo>
                    <a:pt x="972556" y="2951674"/>
                  </a:lnTo>
                  <a:lnTo>
                    <a:pt x="1028136" y="2957232"/>
                  </a:lnTo>
                  <a:lnTo>
                    <a:pt x="1133724" y="2962790"/>
                  </a:lnTo>
                  <a:lnTo>
                    <a:pt x="1155956" y="2923884"/>
                  </a:lnTo>
                  <a:lnTo>
                    <a:pt x="1117049" y="2851614"/>
                  </a:lnTo>
                  <a:lnTo>
                    <a:pt x="1100383" y="2729329"/>
                  </a:lnTo>
                  <a:lnTo>
                    <a:pt x="1167072" y="2718206"/>
                  </a:lnTo>
                  <a:lnTo>
                    <a:pt x="1272659" y="2607037"/>
                  </a:lnTo>
                  <a:lnTo>
                    <a:pt x="1339356" y="2462505"/>
                  </a:lnTo>
                  <a:lnTo>
                    <a:pt x="1372696" y="2662617"/>
                  </a:lnTo>
                  <a:lnTo>
                    <a:pt x="1394928" y="2907202"/>
                  </a:lnTo>
                  <a:lnTo>
                    <a:pt x="1428269" y="3051734"/>
                  </a:lnTo>
                  <a:lnTo>
                    <a:pt x="1506074" y="3218491"/>
                  </a:lnTo>
                  <a:lnTo>
                    <a:pt x="1539422" y="3463076"/>
                  </a:lnTo>
                  <a:lnTo>
                    <a:pt x="1572762" y="3557570"/>
                  </a:lnTo>
                  <a:lnTo>
                    <a:pt x="1556096" y="3652072"/>
                  </a:lnTo>
                  <a:lnTo>
                    <a:pt x="1811735" y="3652072"/>
                  </a:lnTo>
                  <a:lnTo>
                    <a:pt x="1806177" y="3579810"/>
                  </a:lnTo>
                  <a:lnTo>
                    <a:pt x="1761720" y="3468634"/>
                  </a:lnTo>
                  <a:lnTo>
                    <a:pt x="1717264" y="3351899"/>
                  </a:lnTo>
                  <a:lnTo>
                    <a:pt x="1678357" y="3201817"/>
                  </a:lnTo>
                  <a:lnTo>
                    <a:pt x="1683915" y="3079524"/>
                  </a:lnTo>
                  <a:lnTo>
                    <a:pt x="1689473" y="2996146"/>
                  </a:lnTo>
                  <a:lnTo>
                    <a:pt x="1667241" y="2857180"/>
                  </a:lnTo>
                  <a:lnTo>
                    <a:pt x="1661683" y="2673741"/>
                  </a:lnTo>
                  <a:lnTo>
                    <a:pt x="1678357" y="2373568"/>
                  </a:lnTo>
                  <a:lnTo>
                    <a:pt x="1695031" y="2206804"/>
                  </a:lnTo>
                  <a:lnTo>
                    <a:pt x="1683915" y="2062280"/>
                  </a:lnTo>
                  <a:lnTo>
                    <a:pt x="1667241" y="1917755"/>
                  </a:lnTo>
                  <a:lnTo>
                    <a:pt x="1717264" y="1762107"/>
                  </a:lnTo>
                  <a:lnTo>
                    <a:pt x="1750604" y="1612024"/>
                  </a:lnTo>
                  <a:lnTo>
                    <a:pt x="1728372" y="1445268"/>
                  </a:lnTo>
                  <a:lnTo>
                    <a:pt x="1700590" y="1250705"/>
                  </a:lnTo>
                  <a:lnTo>
                    <a:pt x="1650567" y="1100623"/>
                  </a:lnTo>
                  <a:lnTo>
                    <a:pt x="1645017" y="961656"/>
                  </a:lnTo>
                  <a:lnTo>
                    <a:pt x="1783952" y="978330"/>
                  </a:lnTo>
                  <a:lnTo>
                    <a:pt x="1934004" y="922742"/>
                  </a:lnTo>
                  <a:lnTo>
                    <a:pt x="2106288" y="817132"/>
                  </a:lnTo>
                  <a:lnTo>
                    <a:pt x="2206317" y="705956"/>
                  </a:lnTo>
                  <a:lnTo>
                    <a:pt x="2228549" y="578105"/>
                  </a:lnTo>
                  <a:lnTo>
                    <a:pt x="2161860" y="516960"/>
                  </a:lnTo>
                  <a:lnTo>
                    <a:pt x="2017367" y="455814"/>
                  </a:lnTo>
                  <a:lnTo>
                    <a:pt x="1883982" y="439138"/>
                  </a:lnTo>
                  <a:lnTo>
                    <a:pt x="1750604" y="489166"/>
                  </a:lnTo>
                  <a:lnTo>
                    <a:pt x="1672799" y="544753"/>
                  </a:lnTo>
                  <a:lnTo>
                    <a:pt x="1695031" y="444696"/>
                  </a:lnTo>
                  <a:lnTo>
                    <a:pt x="1606111" y="311288"/>
                  </a:lnTo>
                  <a:lnTo>
                    <a:pt x="1550538" y="172320"/>
                  </a:lnTo>
                  <a:lnTo>
                    <a:pt x="1389370" y="61145"/>
                  </a:lnTo>
                  <a:lnTo>
                    <a:pt x="1217086" y="22234"/>
                  </a:lnTo>
                  <a:lnTo>
                    <a:pt x="1144840" y="0"/>
                  </a:lnTo>
                  <a:close/>
                </a:path>
              </a:pathLst>
            </a:custGeom>
            <a:ln w="29452">
              <a:solidFill>
                <a:srgbClr val="1F37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14307" y="2960801"/>
              <a:ext cx="2287905" cy="2710180"/>
            </a:xfrm>
            <a:custGeom>
              <a:avLst/>
              <a:gdLst/>
              <a:ahLst/>
              <a:cxnLst/>
              <a:rect l="l" t="t" r="r" b="b"/>
              <a:pathLst>
                <a:path w="2287904" h="2710179">
                  <a:moveTo>
                    <a:pt x="2212838" y="1407667"/>
                  </a:moveTo>
                  <a:lnTo>
                    <a:pt x="284530" y="1407667"/>
                  </a:lnTo>
                  <a:lnTo>
                    <a:pt x="357060" y="1429918"/>
                  </a:lnTo>
                  <a:lnTo>
                    <a:pt x="451916" y="1735924"/>
                  </a:lnTo>
                  <a:lnTo>
                    <a:pt x="463067" y="1908403"/>
                  </a:lnTo>
                  <a:lnTo>
                    <a:pt x="463067" y="2025256"/>
                  </a:lnTo>
                  <a:lnTo>
                    <a:pt x="518858" y="2080895"/>
                  </a:lnTo>
                  <a:lnTo>
                    <a:pt x="530021" y="2314575"/>
                  </a:lnTo>
                  <a:lnTo>
                    <a:pt x="490969" y="2420289"/>
                  </a:lnTo>
                  <a:lnTo>
                    <a:pt x="518858" y="2514866"/>
                  </a:lnTo>
                  <a:lnTo>
                    <a:pt x="502119" y="2631713"/>
                  </a:lnTo>
                  <a:lnTo>
                    <a:pt x="608126" y="2709607"/>
                  </a:lnTo>
                  <a:lnTo>
                    <a:pt x="758761" y="2704043"/>
                  </a:lnTo>
                  <a:lnTo>
                    <a:pt x="775500" y="2648404"/>
                  </a:lnTo>
                  <a:lnTo>
                    <a:pt x="697395" y="2414727"/>
                  </a:lnTo>
                  <a:lnTo>
                    <a:pt x="680656" y="2342388"/>
                  </a:lnTo>
                  <a:lnTo>
                    <a:pt x="652754" y="2270061"/>
                  </a:lnTo>
                  <a:lnTo>
                    <a:pt x="652754" y="2114270"/>
                  </a:lnTo>
                  <a:lnTo>
                    <a:pt x="708545" y="1969617"/>
                  </a:lnTo>
                  <a:lnTo>
                    <a:pt x="725284" y="1858340"/>
                  </a:lnTo>
                  <a:lnTo>
                    <a:pt x="686231" y="1763750"/>
                  </a:lnTo>
                  <a:lnTo>
                    <a:pt x="652754" y="1652473"/>
                  </a:lnTo>
                  <a:lnTo>
                    <a:pt x="630440" y="1569008"/>
                  </a:lnTo>
                  <a:lnTo>
                    <a:pt x="1268028" y="1569008"/>
                  </a:lnTo>
                  <a:lnTo>
                    <a:pt x="1272044" y="1535633"/>
                  </a:lnTo>
                  <a:lnTo>
                    <a:pt x="1327835" y="1530070"/>
                  </a:lnTo>
                  <a:lnTo>
                    <a:pt x="1391995" y="1530070"/>
                  </a:lnTo>
                  <a:lnTo>
                    <a:pt x="1400365" y="1441043"/>
                  </a:lnTo>
                  <a:lnTo>
                    <a:pt x="2233758" y="1441043"/>
                  </a:lnTo>
                  <a:lnTo>
                    <a:pt x="2212838" y="1407667"/>
                  </a:lnTo>
                  <a:close/>
                </a:path>
                <a:path w="2287904" h="2710179">
                  <a:moveTo>
                    <a:pt x="1254336" y="1696986"/>
                  </a:moveTo>
                  <a:lnTo>
                    <a:pt x="1015403" y="1696986"/>
                  </a:lnTo>
                  <a:lnTo>
                    <a:pt x="1060043" y="1952917"/>
                  </a:lnTo>
                  <a:lnTo>
                    <a:pt x="1082357" y="2130958"/>
                  </a:lnTo>
                  <a:lnTo>
                    <a:pt x="1126985" y="2208860"/>
                  </a:lnTo>
                  <a:lnTo>
                    <a:pt x="1154887" y="2414727"/>
                  </a:lnTo>
                  <a:lnTo>
                    <a:pt x="1143723" y="2464790"/>
                  </a:lnTo>
                  <a:lnTo>
                    <a:pt x="1171625" y="2537129"/>
                  </a:lnTo>
                  <a:lnTo>
                    <a:pt x="1249730" y="2676224"/>
                  </a:lnTo>
                  <a:lnTo>
                    <a:pt x="1417104" y="2681787"/>
                  </a:lnTo>
                  <a:lnTo>
                    <a:pt x="1378051" y="2559380"/>
                  </a:lnTo>
                  <a:lnTo>
                    <a:pt x="1294358" y="2336825"/>
                  </a:lnTo>
                  <a:lnTo>
                    <a:pt x="1244155" y="2181034"/>
                  </a:lnTo>
                  <a:lnTo>
                    <a:pt x="1260881" y="2019680"/>
                  </a:lnTo>
                  <a:lnTo>
                    <a:pt x="1244155" y="1930666"/>
                  </a:lnTo>
                  <a:lnTo>
                    <a:pt x="1254336" y="1696986"/>
                  </a:lnTo>
                  <a:close/>
                </a:path>
                <a:path w="2287904" h="2710179">
                  <a:moveTo>
                    <a:pt x="66954" y="172478"/>
                  </a:moveTo>
                  <a:lnTo>
                    <a:pt x="0" y="244817"/>
                  </a:lnTo>
                  <a:lnTo>
                    <a:pt x="50215" y="456247"/>
                  </a:lnTo>
                  <a:lnTo>
                    <a:pt x="89268" y="728865"/>
                  </a:lnTo>
                  <a:lnTo>
                    <a:pt x="61366" y="879094"/>
                  </a:lnTo>
                  <a:lnTo>
                    <a:pt x="5575" y="1018197"/>
                  </a:lnTo>
                  <a:lnTo>
                    <a:pt x="27889" y="1185113"/>
                  </a:lnTo>
                  <a:lnTo>
                    <a:pt x="44627" y="1313078"/>
                  </a:lnTo>
                  <a:lnTo>
                    <a:pt x="22313" y="1479994"/>
                  </a:lnTo>
                  <a:lnTo>
                    <a:pt x="61366" y="1658035"/>
                  </a:lnTo>
                  <a:lnTo>
                    <a:pt x="55791" y="1824951"/>
                  </a:lnTo>
                  <a:lnTo>
                    <a:pt x="72529" y="1964042"/>
                  </a:lnTo>
                  <a:lnTo>
                    <a:pt x="39052" y="2086457"/>
                  </a:lnTo>
                  <a:lnTo>
                    <a:pt x="139484" y="2108708"/>
                  </a:lnTo>
                  <a:lnTo>
                    <a:pt x="212001" y="2097582"/>
                  </a:lnTo>
                  <a:lnTo>
                    <a:pt x="200850" y="2030818"/>
                  </a:lnTo>
                  <a:lnTo>
                    <a:pt x="206425" y="1964042"/>
                  </a:lnTo>
                  <a:lnTo>
                    <a:pt x="150634" y="1824951"/>
                  </a:lnTo>
                  <a:lnTo>
                    <a:pt x="150634" y="1630222"/>
                  </a:lnTo>
                  <a:lnTo>
                    <a:pt x="184111" y="1530070"/>
                  </a:lnTo>
                  <a:lnTo>
                    <a:pt x="167373" y="1379842"/>
                  </a:lnTo>
                  <a:lnTo>
                    <a:pt x="2195398" y="1379842"/>
                  </a:lnTo>
                  <a:lnTo>
                    <a:pt x="2153551" y="1313078"/>
                  </a:lnTo>
                  <a:lnTo>
                    <a:pt x="2047544" y="962558"/>
                  </a:lnTo>
                  <a:lnTo>
                    <a:pt x="2081022" y="795642"/>
                  </a:lnTo>
                  <a:lnTo>
                    <a:pt x="2259558" y="734428"/>
                  </a:lnTo>
                  <a:lnTo>
                    <a:pt x="2287447" y="656539"/>
                  </a:lnTo>
                  <a:lnTo>
                    <a:pt x="2259558" y="578650"/>
                  </a:lnTo>
                  <a:lnTo>
                    <a:pt x="2136813" y="528574"/>
                  </a:lnTo>
                  <a:lnTo>
                    <a:pt x="1975015" y="517448"/>
                  </a:lnTo>
                  <a:lnTo>
                    <a:pt x="1947125" y="517448"/>
                  </a:lnTo>
                  <a:lnTo>
                    <a:pt x="1861576" y="389470"/>
                  </a:lnTo>
                  <a:lnTo>
                    <a:pt x="1472895" y="389470"/>
                  </a:lnTo>
                  <a:lnTo>
                    <a:pt x="1372476" y="367220"/>
                  </a:lnTo>
                  <a:lnTo>
                    <a:pt x="1188364" y="267068"/>
                  </a:lnTo>
                  <a:lnTo>
                    <a:pt x="1099435" y="183616"/>
                  </a:lnTo>
                  <a:lnTo>
                    <a:pt x="167373" y="183616"/>
                  </a:lnTo>
                  <a:lnTo>
                    <a:pt x="66954" y="172478"/>
                  </a:lnTo>
                  <a:close/>
                </a:path>
                <a:path w="2287904" h="2710179">
                  <a:moveTo>
                    <a:pt x="1268028" y="1569008"/>
                  </a:moveTo>
                  <a:lnTo>
                    <a:pt x="630440" y="1569008"/>
                  </a:lnTo>
                  <a:lnTo>
                    <a:pt x="747610" y="1680286"/>
                  </a:lnTo>
                  <a:lnTo>
                    <a:pt x="803401" y="1791563"/>
                  </a:lnTo>
                  <a:lnTo>
                    <a:pt x="926134" y="1824951"/>
                  </a:lnTo>
                  <a:lnTo>
                    <a:pt x="1015403" y="1696986"/>
                  </a:lnTo>
                  <a:lnTo>
                    <a:pt x="1254336" y="1696986"/>
                  </a:lnTo>
                  <a:lnTo>
                    <a:pt x="1255306" y="1674723"/>
                  </a:lnTo>
                  <a:lnTo>
                    <a:pt x="1268028" y="1569008"/>
                  </a:lnTo>
                  <a:close/>
                </a:path>
                <a:path w="2287904" h="2710179">
                  <a:moveTo>
                    <a:pt x="2233758" y="1441043"/>
                  </a:moveTo>
                  <a:lnTo>
                    <a:pt x="1400365" y="1441043"/>
                  </a:lnTo>
                  <a:lnTo>
                    <a:pt x="1539849" y="1530070"/>
                  </a:lnTo>
                  <a:lnTo>
                    <a:pt x="1723961" y="1607959"/>
                  </a:lnTo>
                  <a:lnTo>
                    <a:pt x="1818805" y="1619084"/>
                  </a:lnTo>
                  <a:lnTo>
                    <a:pt x="1919224" y="1730362"/>
                  </a:lnTo>
                  <a:lnTo>
                    <a:pt x="2041969" y="1747062"/>
                  </a:lnTo>
                  <a:lnTo>
                    <a:pt x="2237244" y="1669160"/>
                  </a:lnTo>
                  <a:lnTo>
                    <a:pt x="2276297" y="1569008"/>
                  </a:lnTo>
                  <a:lnTo>
                    <a:pt x="2237244" y="1446606"/>
                  </a:lnTo>
                  <a:lnTo>
                    <a:pt x="2233758" y="1441043"/>
                  </a:lnTo>
                  <a:close/>
                </a:path>
                <a:path w="2287904" h="2710179">
                  <a:moveTo>
                    <a:pt x="1391995" y="1530070"/>
                  </a:moveTo>
                  <a:lnTo>
                    <a:pt x="1327835" y="1530070"/>
                  </a:lnTo>
                  <a:lnTo>
                    <a:pt x="1383626" y="1619084"/>
                  </a:lnTo>
                  <a:lnTo>
                    <a:pt x="1391995" y="1530070"/>
                  </a:lnTo>
                  <a:close/>
                </a:path>
                <a:path w="2287904" h="2710179">
                  <a:moveTo>
                    <a:pt x="2195398" y="1379842"/>
                  </a:moveTo>
                  <a:lnTo>
                    <a:pt x="167373" y="1379842"/>
                  </a:lnTo>
                  <a:lnTo>
                    <a:pt x="195275" y="1385404"/>
                  </a:lnTo>
                  <a:lnTo>
                    <a:pt x="223164" y="1541195"/>
                  </a:lnTo>
                  <a:lnTo>
                    <a:pt x="295694" y="1530070"/>
                  </a:lnTo>
                  <a:lnTo>
                    <a:pt x="284530" y="1407667"/>
                  </a:lnTo>
                  <a:lnTo>
                    <a:pt x="2212838" y="1407667"/>
                  </a:lnTo>
                  <a:lnTo>
                    <a:pt x="2195398" y="1379842"/>
                  </a:lnTo>
                  <a:close/>
                </a:path>
                <a:path w="2287904" h="2710179">
                  <a:moveTo>
                    <a:pt x="1751850" y="244817"/>
                  </a:moveTo>
                  <a:lnTo>
                    <a:pt x="1651431" y="267068"/>
                  </a:lnTo>
                  <a:lnTo>
                    <a:pt x="1539849" y="344970"/>
                  </a:lnTo>
                  <a:lnTo>
                    <a:pt x="1472895" y="389470"/>
                  </a:lnTo>
                  <a:lnTo>
                    <a:pt x="1861576" y="389470"/>
                  </a:lnTo>
                  <a:lnTo>
                    <a:pt x="1857857" y="383908"/>
                  </a:lnTo>
                  <a:lnTo>
                    <a:pt x="1824380" y="294893"/>
                  </a:lnTo>
                  <a:lnTo>
                    <a:pt x="1751850" y="244817"/>
                  </a:lnTo>
                  <a:close/>
                </a:path>
                <a:path w="2287904" h="2710179">
                  <a:moveTo>
                    <a:pt x="256641" y="155790"/>
                  </a:moveTo>
                  <a:lnTo>
                    <a:pt x="167373" y="183616"/>
                  </a:lnTo>
                  <a:lnTo>
                    <a:pt x="1099435" y="183616"/>
                  </a:lnTo>
                  <a:lnTo>
                    <a:pt x="1093508" y="178053"/>
                  </a:lnTo>
                  <a:lnTo>
                    <a:pt x="362648" y="178053"/>
                  </a:lnTo>
                  <a:lnTo>
                    <a:pt x="256641" y="155790"/>
                  </a:lnTo>
                  <a:close/>
                </a:path>
                <a:path w="2287904" h="2710179">
                  <a:moveTo>
                    <a:pt x="686231" y="0"/>
                  </a:moveTo>
                  <a:lnTo>
                    <a:pt x="546760" y="127977"/>
                  </a:lnTo>
                  <a:lnTo>
                    <a:pt x="463067" y="172478"/>
                  </a:lnTo>
                  <a:lnTo>
                    <a:pt x="362648" y="178053"/>
                  </a:lnTo>
                  <a:lnTo>
                    <a:pt x="1093508" y="178053"/>
                  </a:lnTo>
                  <a:lnTo>
                    <a:pt x="998664" y="100152"/>
                  </a:lnTo>
                  <a:lnTo>
                    <a:pt x="859193" y="61201"/>
                  </a:lnTo>
                  <a:lnTo>
                    <a:pt x="814552" y="11137"/>
                  </a:lnTo>
                  <a:lnTo>
                    <a:pt x="686231" y="0"/>
                  </a:lnTo>
                  <a:close/>
                </a:path>
              </a:pathLst>
            </a:custGeom>
            <a:solidFill>
              <a:srgbClr val="F3B083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14307" y="2960801"/>
              <a:ext cx="2287905" cy="2710180"/>
            </a:xfrm>
            <a:custGeom>
              <a:avLst/>
              <a:gdLst/>
              <a:ahLst/>
              <a:cxnLst/>
              <a:rect l="l" t="t" r="r" b="b"/>
              <a:pathLst>
                <a:path w="2287904" h="2710179">
                  <a:moveTo>
                    <a:pt x="22316" y="1479984"/>
                  </a:moveTo>
                  <a:lnTo>
                    <a:pt x="61370" y="1658035"/>
                  </a:lnTo>
                  <a:lnTo>
                    <a:pt x="55791" y="1824946"/>
                  </a:lnTo>
                  <a:lnTo>
                    <a:pt x="72529" y="1964044"/>
                  </a:lnTo>
                  <a:lnTo>
                    <a:pt x="39054" y="2086452"/>
                  </a:lnTo>
                  <a:lnTo>
                    <a:pt x="139478" y="2108707"/>
                  </a:lnTo>
                  <a:lnTo>
                    <a:pt x="212007" y="2097576"/>
                  </a:lnTo>
                  <a:lnTo>
                    <a:pt x="200849" y="2030810"/>
                  </a:lnTo>
                  <a:lnTo>
                    <a:pt x="206428" y="1964044"/>
                  </a:lnTo>
                  <a:lnTo>
                    <a:pt x="150637" y="1824946"/>
                  </a:lnTo>
                  <a:lnTo>
                    <a:pt x="150637" y="1630213"/>
                  </a:lnTo>
                  <a:lnTo>
                    <a:pt x="184112" y="1530061"/>
                  </a:lnTo>
                  <a:lnTo>
                    <a:pt x="167375" y="1379839"/>
                  </a:lnTo>
                  <a:lnTo>
                    <a:pt x="195270" y="1385405"/>
                  </a:lnTo>
                  <a:lnTo>
                    <a:pt x="223166" y="1541192"/>
                  </a:lnTo>
                  <a:lnTo>
                    <a:pt x="295695" y="1530061"/>
                  </a:lnTo>
                  <a:lnTo>
                    <a:pt x="284536" y="1407660"/>
                  </a:lnTo>
                  <a:lnTo>
                    <a:pt x="357065" y="1429915"/>
                  </a:lnTo>
                  <a:lnTo>
                    <a:pt x="451911" y="1735924"/>
                  </a:lnTo>
                  <a:lnTo>
                    <a:pt x="463069" y="1908401"/>
                  </a:lnTo>
                  <a:lnTo>
                    <a:pt x="463069" y="2025244"/>
                  </a:lnTo>
                  <a:lnTo>
                    <a:pt x="518861" y="2080886"/>
                  </a:lnTo>
                  <a:lnTo>
                    <a:pt x="530019" y="2314564"/>
                  </a:lnTo>
                  <a:lnTo>
                    <a:pt x="490965" y="2420282"/>
                  </a:lnTo>
                  <a:lnTo>
                    <a:pt x="518861" y="2514869"/>
                  </a:lnTo>
                  <a:lnTo>
                    <a:pt x="502124" y="2631704"/>
                  </a:lnTo>
                  <a:lnTo>
                    <a:pt x="608128" y="2709602"/>
                  </a:lnTo>
                  <a:lnTo>
                    <a:pt x="758765" y="2704036"/>
                  </a:lnTo>
                  <a:lnTo>
                    <a:pt x="775504" y="2648401"/>
                  </a:lnTo>
                  <a:lnTo>
                    <a:pt x="697394" y="2414716"/>
                  </a:lnTo>
                  <a:lnTo>
                    <a:pt x="680657" y="2342385"/>
                  </a:lnTo>
                  <a:lnTo>
                    <a:pt x="652761" y="2270053"/>
                  </a:lnTo>
                  <a:lnTo>
                    <a:pt x="652761" y="2114265"/>
                  </a:lnTo>
                  <a:lnTo>
                    <a:pt x="708552" y="1969609"/>
                  </a:lnTo>
                  <a:lnTo>
                    <a:pt x="725290" y="1858333"/>
                  </a:lnTo>
                  <a:lnTo>
                    <a:pt x="686236" y="1763746"/>
                  </a:lnTo>
                  <a:lnTo>
                    <a:pt x="652761" y="1652469"/>
                  </a:lnTo>
                  <a:lnTo>
                    <a:pt x="630444" y="1569005"/>
                  </a:lnTo>
                  <a:lnTo>
                    <a:pt x="747607" y="1680290"/>
                  </a:lnTo>
                  <a:lnTo>
                    <a:pt x="803395" y="1791567"/>
                  </a:lnTo>
                  <a:lnTo>
                    <a:pt x="926144" y="1824946"/>
                  </a:lnTo>
                  <a:lnTo>
                    <a:pt x="1015405" y="1696980"/>
                  </a:lnTo>
                  <a:lnTo>
                    <a:pt x="1060039" y="1952912"/>
                  </a:lnTo>
                  <a:lnTo>
                    <a:pt x="1082356" y="2130963"/>
                  </a:lnTo>
                  <a:lnTo>
                    <a:pt x="1126991" y="2208853"/>
                  </a:lnTo>
                  <a:lnTo>
                    <a:pt x="1154881" y="2414716"/>
                  </a:lnTo>
                  <a:lnTo>
                    <a:pt x="1143727" y="2464793"/>
                  </a:lnTo>
                  <a:lnTo>
                    <a:pt x="1171625" y="2537125"/>
                  </a:lnTo>
                  <a:lnTo>
                    <a:pt x="1249731" y="2676215"/>
                  </a:lnTo>
                  <a:lnTo>
                    <a:pt x="1417106" y="2681781"/>
                  </a:lnTo>
                  <a:lnTo>
                    <a:pt x="1378053" y="2559380"/>
                  </a:lnTo>
                  <a:lnTo>
                    <a:pt x="1294366" y="2336819"/>
                  </a:lnTo>
                  <a:lnTo>
                    <a:pt x="1244150" y="2181031"/>
                  </a:lnTo>
                  <a:lnTo>
                    <a:pt x="1260886" y="2019686"/>
                  </a:lnTo>
                  <a:lnTo>
                    <a:pt x="1244150" y="1930657"/>
                  </a:lnTo>
                  <a:lnTo>
                    <a:pt x="1255312" y="1674724"/>
                  </a:lnTo>
                  <a:lnTo>
                    <a:pt x="1272048" y="1535626"/>
                  </a:lnTo>
                  <a:lnTo>
                    <a:pt x="1327838" y="1530061"/>
                  </a:lnTo>
                  <a:lnTo>
                    <a:pt x="1383634" y="1619082"/>
                  </a:lnTo>
                  <a:lnTo>
                    <a:pt x="1400370" y="1441039"/>
                  </a:lnTo>
                  <a:lnTo>
                    <a:pt x="1539847" y="1530061"/>
                  </a:lnTo>
                  <a:lnTo>
                    <a:pt x="1723958" y="1607958"/>
                  </a:lnTo>
                  <a:lnTo>
                    <a:pt x="1818800" y="1619082"/>
                  </a:lnTo>
                  <a:lnTo>
                    <a:pt x="1919232" y="1730359"/>
                  </a:lnTo>
                  <a:lnTo>
                    <a:pt x="2041972" y="1747056"/>
                  </a:lnTo>
                  <a:lnTo>
                    <a:pt x="2237238" y="1669158"/>
                  </a:lnTo>
                  <a:lnTo>
                    <a:pt x="2276291" y="1569005"/>
                  </a:lnTo>
                  <a:lnTo>
                    <a:pt x="2237238" y="1446605"/>
                  </a:lnTo>
                  <a:lnTo>
                    <a:pt x="2153550" y="1313073"/>
                  </a:lnTo>
                  <a:lnTo>
                    <a:pt x="2047546" y="962545"/>
                  </a:lnTo>
                  <a:lnTo>
                    <a:pt x="2081025" y="795634"/>
                  </a:lnTo>
                  <a:lnTo>
                    <a:pt x="2259555" y="734430"/>
                  </a:lnTo>
                  <a:lnTo>
                    <a:pt x="2287454" y="656535"/>
                  </a:lnTo>
                  <a:lnTo>
                    <a:pt x="2259555" y="578642"/>
                  </a:lnTo>
                  <a:lnTo>
                    <a:pt x="2136814" y="528567"/>
                  </a:lnTo>
                  <a:lnTo>
                    <a:pt x="1975021" y="517439"/>
                  </a:lnTo>
                  <a:lnTo>
                    <a:pt x="1947122" y="517439"/>
                  </a:lnTo>
                  <a:lnTo>
                    <a:pt x="1857861" y="383906"/>
                  </a:lnTo>
                  <a:lnTo>
                    <a:pt x="1824382" y="294884"/>
                  </a:lnTo>
                  <a:lnTo>
                    <a:pt x="1751856" y="244810"/>
                  </a:lnTo>
                  <a:lnTo>
                    <a:pt x="1651433" y="267065"/>
                  </a:lnTo>
                  <a:lnTo>
                    <a:pt x="1539847" y="344959"/>
                  </a:lnTo>
                  <a:lnTo>
                    <a:pt x="1472895" y="389470"/>
                  </a:lnTo>
                  <a:lnTo>
                    <a:pt x="1372472" y="367214"/>
                  </a:lnTo>
                  <a:lnTo>
                    <a:pt x="1188361" y="267065"/>
                  </a:lnTo>
                  <a:lnTo>
                    <a:pt x="1093511" y="178043"/>
                  </a:lnTo>
                  <a:lnTo>
                    <a:pt x="998669" y="100149"/>
                  </a:lnTo>
                  <a:lnTo>
                    <a:pt x="859192" y="61202"/>
                  </a:lnTo>
                  <a:lnTo>
                    <a:pt x="814558" y="11127"/>
                  </a:lnTo>
                  <a:lnTo>
                    <a:pt x="686236" y="0"/>
                  </a:lnTo>
                  <a:lnTo>
                    <a:pt x="546757" y="127968"/>
                  </a:lnTo>
                  <a:lnTo>
                    <a:pt x="463069" y="172480"/>
                  </a:lnTo>
                  <a:lnTo>
                    <a:pt x="362645" y="178043"/>
                  </a:lnTo>
                  <a:lnTo>
                    <a:pt x="256641" y="155788"/>
                  </a:lnTo>
                  <a:lnTo>
                    <a:pt x="167375" y="183607"/>
                  </a:lnTo>
                  <a:lnTo>
                    <a:pt x="66949" y="172480"/>
                  </a:lnTo>
                  <a:lnTo>
                    <a:pt x="0" y="244810"/>
                  </a:lnTo>
                  <a:lnTo>
                    <a:pt x="50212" y="456236"/>
                  </a:lnTo>
                  <a:lnTo>
                    <a:pt x="78107" y="650972"/>
                  </a:lnTo>
                  <a:lnTo>
                    <a:pt x="89266" y="728866"/>
                  </a:lnTo>
                  <a:lnTo>
                    <a:pt x="61370" y="879090"/>
                  </a:lnTo>
                  <a:lnTo>
                    <a:pt x="5579" y="1018188"/>
                  </a:lnTo>
                  <a:lnTo>
                    <a:pt x="27895" y="1185099"/>
                  </a:lnTo>
                  <a:lnTo>
                    <a:pt x="44633" y="1313073"/>
                  </a:lnTo>
                  <a:lnTo>
                    <a:pt x="22316" y="1479984"/>
                  </a:lnTo>
                  <a:close/>
                </a:path>
              </a:pathLst>
            </a:custGeom>
            <a:ln w="29452">
              <a:solidFill>
                <a:srgbClr val="C45A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54961" y="2216713"/>
            <a:ext cx="59563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25" dirty="0">
                <a:latin typeface="Calibri"/>
                <a:cs typeface="Calibri"/>
              </a:rPr>
              <a:t>Cow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30181" y="3551878"/>
            <a:ext cx="59563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25" dirty="0">
                <a:latin typeface="Calibri"/>
                <a:cs typeface="Calibri"/>
              </a:rPr>
              <a:t>Cow</a:t>
            </a:r>
            <a:endParaRPr sz="245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554749" y="2037232"/>
            <a:ext cx="4996815" cy="3707129"/>
            <a:chOff x="6554749" y="2037232"/>
            <a:chExt cx="4996815" cy="3707129"/>
          </a:xfrm>
        </p:grpSpPr>
        <p:sp>
          <p:nvSpPr>
            <p:cNvPr id="11" name="object 11"/>
            <p:cNvSpPr/>
            <p:nvPr/>
          </p:nvSpPr>
          <p:spPr>
            <a:xfrm>
              <a:off x="6554749" y="2037237"/>
              <a:ext cx="4996815" cy="3681729"/>
            </a:xfrm>
            <a:custGeom>
              <a:avLst/>
              <a:gdLst/>
              <a:ahLst/>
              <a:cxnLst/>
              <a:rect l="l" t="t" r="r" b="b"/>
              <a:pathLst>
                <a:path w="4996815" h="3681729">
                  <a:moveTo>
                    <a:pt x="4996637" y="0"/>
                  </a:moveTo>
                  <a:lnTo>
                    <a:pt x="0" y="0"/>
                  </a:lnTo>
                  <a:lnTo>
                    <a:pt x="0" y="3681412"/>
                  </a:lnTo>
                  <a:lnTo>
                    <a:pt x="4996637" y="3681412"/>
                  </a:lnTo>
                  <a:lnTo>
                    <a:pt x="4996637" y="0"/>
                  </a:lnTo>
                  <a:close/>
                </a:path>
              </a:pathLst>
            </a:custGeom>
            <a:solidFill>
              <a:srgbClr val="3C8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62420" y="3433635"/>
              <a:ext cx="4976495" cy="2298065"/>
            </a:xfrm>
            <a:custGeom>
              <a:avLst/>
              <a:gdLst/>
              <a:ahLst/>
              <a:cxnLst/>
              <a:rect l="l" t="t" r="r" b="b"/>
              <a:pathLst>
                <a:path w="4976495" h="2298065">
                  <a:moveTo>
                    <a:pt x="0" y="0"/>
                  </a:moveTo>
                  <a:lnTo>
                    <a:pt x="0" y="2297709"/>
                  </a:lnTo>
                  <a:lnTo>
                    <a:pt x="4976266" y="2288263"/>
                  </a:lnTo>
                  <a:lnTo>
                    <a:pt x="4967782" y="586244"/>
                  </a:lnTo>
                  <a:lnTo>
                    <a:pt x="3897795" y="501154"/>
                  </a:lnTo>
                  <a:lnTo>
                    <a:pt x="849198" y="160731"/>
                  </a:lnTo>
                  <a:lnTo>
                    <a:pt x="399110" y="18910"/>
                  </a:lnTo>
                  <a:lnTo>
                    <a:pt x="467042" y="179654"/>
                  </a:lnTo>
                  <a:lnTo>
                    <a:pt x="93408" y="75641"/>
                  </a:lnTo>
                  <a:lnTo>
                    <a:pt x="144360" y="189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A7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75120" y="2037232"/>
              <a:ext cx="4963795" cy="2018664"/>
            </a:xfrm>
            <a:custGeom>
              <a:avLst/>
              <a:gdLst/>
              <a:ahLst/>
              <a:cxnLst/>
              <a:rect l="l" t="t" r="r" b="b"/>
              <a:pathLst>
                <a:path w="4963795" h="2018664">
                  <a:moveTo>
                    <a:pt x="2995117" y="0"/>
                  </a:moveTo>
                  <a:lnTo>
                    <a:pt x="84848" y="0"/>
                  </a:lnTo>
                  <a:lnTo>
                    <a:pt x="101828" y="94322"/>
                  </a:lnTo>
                  <a:lnTo>
                    <a:pt x="0" y="188633"/>
                  </a:lnTo>
                  <a:lnTo>
                    <a:pt x="0" y="1905266"/>
                  </a:lnTo>
                  <a:lnTo>
                    <a:pt x="4963566" y="2018436"/>
                  </a:lnTo>
                  <a:lnTo>
                    <a:pt x="4963566" y="1150696"/>
                  </a:lnTo>
                  <a:lnTo>
                    <a:pt x="4776914" y="1150696"/>
                  </a:lnTo>
                  <a:lnTo>
                    <a:pt x="4649647" y="1301610"/>
                  </a:lnTo>
                  <a:lnTo>
                    <a:pt x="4522368" y="1207274"/>
                  </a:lnTo>
                  <a:lnTo>
                    <a:pt x="4403585" y="1263891"/>
                  </a:lnTo>
                  <a:lnTo>
                    <a:pt x="4327232" y="999782"/>
                  </a:lnTo>
                  <a:lnTo>
                    <a:pt x="4276305" y="1131849"/>
                  </a:lnTo>
                  <a:lnTo>
                    <a:pt x="3987838" y="971486"/>
                  </a:lnTo>
                  <a:lnTo>
                    <a:pt x="3597541" y="1414805"/>
                  </a:lnTo>
                  <a:lnTo>
                    <a:pt x="3665423" y="1169568"/>
                  </a:lnTo>
                  <a:lnTo>
                    <a:pt x="3589045" y="971486"/>
                  </a:lnTo>
                  <a:lnTo>
                    <a:pt x="3504196" y="1226146"/>
                  </a:lnTo>
                  <a:lnTo>
                    <a:pt x="3427831" y="990358"/>
                  </a:lnTo>
                  <a:lnTo>
                    <a:pt x="3351479" y="1245019"/>
                  </a:lnTo>
                  <a:lnTo>
                    <a:pt x="3359950" y="1395933"/>
                  </a:lnTo>
                  <a:lnTo>
                    <a:pt x="2528455" y="1094105"/>
                  </a:lnTo>
                  <a:lnTo>
                    <a:pt x="2452077" y="896035"/>
                  </a:lnTo>
                  <a:lnTo>
                    <a:pt x="2783001" y="848868"/>
                  </a:lnTo>
                  <a:lnTo>
                    <a:pt x="2833903" y="641375"/>
                  </a:lnTo>
                  <a:lnTo>
                    <a:pt x="2927235" y="490461"/>
                  </a:lnTo>
                  <a:lnTo>
                    <a:pt x="3096945" y="471614"/>
                  </a:lnTo>
                  <a:lnTo>
                    <a:pt x="2995117" y="254660"/>
                  </a:lnTo>
                  <a:lnTo>
                    <a:pt x="2952686" y="94322"/>
                  </a:lnTo>
                  <a:lnTo>
                    <a:pt x="2995117" y="0"/>
                  </a:lnTo>
                  <a:close/>
                </a:path>
              </a:pathLst>
            </a:custGeom>
            <a:solidFill>
              <a:srgbClr val="C17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46366" y="2062619"/>
              <a:ext cx="3567429" cy="3681729"/>
            </a:xfrm>
            <a:custGeom>
              <a:avLst/>
              <a:gdLst/>
              <a:ahLst/>
              <a:cxnLst/>
              <a:rect l="l" t="t" r="r" b="b"/>
              <a:pathLst>
                <a:path w="3567429" h="3681729">
                  <a:moveTo>
                    <a:pt x="1098245" y="0"/>
                  </a:moveTo>
                  <a:lnTo>
                    <a:pt x="825817" y="56781"/>
                  </a:lnTo>
                  <a:lnTo>
                    <a:pt x="672592" y="293395"/>
                  </a:lnTo>
                  <a:lnTo>
                    <a:pt x="595947" y="463727"/>
                  </a:lnTo>
                  <a:lnTo>
                    <a:pt x="332041" y="359625"/>
                  </a:lnTo>
                  <a:lnTo>
                    <a:pt x="110680" y="369100"/>
                  </a:lnTo>
                  <a:lnTo>
                    <a:pt x="0" y="492112"/>
                  </a:lnTo>
                  <a:lnTo>
                    <a:pt x="93675" y="671918"/>
                  </a:lnTo>
                  <a:lnTo>
                    <a:pt x="272440" y="851738"/>
                  </a:lnTo>
                  <a:lnTo>
                    <a:pt x="366090" y="870673"/>
                  </a:lnTo>
                  <a:lnTo>
                    <a:pt x="289471" y="984250"/>
                  </a:lnTo>
                  <a:lnTo>
                    <a:pt x="323545" y="1230287"/>
                  </a:lnTo>
                  <a:lnTo>
                    <a:pt x="297980" y="1391196"/>
                  </a:lnTo>
                  <a:lnTo>
                    <a:pt x="280962" y="1703501"/>
                  </a:lnTo>
                  <a:lnTo>
                    <a:pt x="349072" y="2072576"/>
                  </a:lnTo>
                  <a:lnTo>
                    <a:pt x="459727" y="2195601"/>
                  </a:lnTo>
                  <a:lnTo>
                    <a:pt x="536371" y="2564714"/>
                  </a:lnTo>
                  <a:lnTo>
                    <a:pt x="544880" y="2895942"/>
                  </a:lnTo>
                  <a:lnTo>
                    <a:pt x="553402" y="3151466"/>
                  </a:lnTo>
                  <a:lnTo>
                    <a:pt x="485292" y="3444824"/>
                  </a:lnTo>
                  <a:lnTo>
                    <a:pt x="425691" y="3653030"/>
                  </a:lnTo>
                  <a:lnTo>
                    <a:pt x="706627" y="3671964"/>
                  </a:lnTo>
                  <a:lnTo>
                    <a:pt x="698131" y="3416439"/>
                  </a:lnTo>
                  <a:lnTo>
                    <a:pt x="698131" y="3085211"/>
                  </a:lnTo>
                  <a:lnTo>
                    <a:pt x="800277" y="3113595"/>
                  </a:lnTo>
                  <a:lnTo>
                    <a:pt x="766229" y="2971660"/>
                  </a:lnTo>
                  <a:lnTo>
                    <a:pt x="791768" y="2744520"/>
                  </a:lnTo>
                  <a:lnTo>
                    <a:pt x="757707" y="2488996"/>
                  </a:lnTo>
                  <a:lnTo>
                    <a:pt x="774738" y="2365959"/>
                  </a:lnTo>
                  <a:lnTo>
                    <a:pt x="842848" y="2536317"/>
                  </a:lnTo>
                  <a:lnTo>
                    <a:pt x="859878" y="2772905"/>
                  </a:lnTo>
                  <a:lnTo>
                    <a:pt x="851382" y="2962173"/>
                  </a:lnTo>
                  <a:lnTo>
                    <a:pt x="927988" y="2981109"/>
                  </a:lnTo>
                  <a:lnTo>
                    <a:pt x="1030147" y="2943263"/>
                  </a:lnTo>
                  <a:lnTo>
                    <a:pt x="970559" y="2687739"/>
                  </a:lnTo>
                  <a:lnTo>
                    <a:pt x="1047178" y="2744520"/>
                  </a:lnTo>
                  <a:lnTo>
                    <a:pt x="1208925" y="2470061"/>
                  </a:lnTo>
                  <a:lnTo>
                    <a:pt x="1251496" y="2867558"/>
                  </a:lnTo>
                  <a:lnTo>
                    <a:pt x="1345145" y="3217697"/>
                  </a:lnTo>
                  <a:lnTo>
                    <a:pt x="1404747" y="3681418"/>
                  </a:lnTo>
                  <a:lnTo>
                    <a:pt x="1643126" y="3662511"/>
                  </a:lnTo>
                  <a:lnTo>
                    <a:pt x="1557985" y="3397504"/>
                  </a:lnTo>
                  <a:lnTo>
                    <a:pt x="1506905" y="3179851"/>
                  </a:lnTo>
                  <a:lnTo>
                    <a:pt x="1532445" y="3009493"/>
                  </a:lnTo>
                  <a:lnTo>
                    <a:pt x="1498396" y="2801302"/>
                  </a:lnTo>
                  <a:lnTo>
                    <a:pt x="1506905" y="2328100"/>
                  </a:lnTo>
                  <a:lnTo>
                    <a:pt x="1557985" y="2744520"/>
                  </a:lnTo>
                  <a:lnTo>
                    <a:pt x="1566506" y="3028429"/>
                  </a:lnTo>
                  <a:lnTo>
                    <a:pt x="1685696" y="3000044"/>
                  </a:lnTo>
                  <a:lnTo>
                    <a:pt x="1634617" y="2593098"/>
                  </a:lnTo>
                  <a:lnTo>
                    <a:pt x="1668665" y="2422740"/>
                  </a:lnTo>
                  <a:lnTo>
                    <a:pt x="1643126" y="2309190"/>
                  </a:lnTo>
                  <a:lnTo>
                    <a:pt x="1821903" y="2318639"/>
                  </a:lnTo>
                  <a:lnTo>
                    <a:pt x="1915553" y="2820225"/>
                  </a:lnTo>
                  <a:lnTo>
                    <a:pt x="1924062" y="2943263"/>
                  </a:lnTo>
                  <a:lnTo>
                    <a:pt x="1966633" y="2990557"/>
                  </a:lnTo>
                  <a:lnTo>
                    <a:pt x="1941093" y="3340735"/>
                  </a:lnTo>
                  <a:lnTo>
                    <a:pt x="1975167" y="3463759"/>
                  </a:lnTo>
                  <a:lnTo>
                    <a:pt x="1983663" y="3605734"/>
                  </a:lnTo>
                  <a:lnTo>
                    <a:pt x="2187994" y="3624642"/>
                  </a:lnTo>
                  <a:lnTo>
                    <a:pt x="2145423" y="3397504"/>
                  </a:lnTo>
                  <a:lnTo>
                    <a:pt x="2068804" y="3066275"/>
                  </a:lnTo>
                  <a:lnTo>
                    <a:pt x="2145423" y="2829687"/>
                  </a:lnTo>
                  <a:lnTo>
                    <a:pt x="2068804" y="2470061"/>
                  </a:lnTo>
                  <a:lnTo>
                    <a:pt x="2213533" y="2687739"/>
                  </a:lnTo>
                  <a:lnTo>
                    <a:pt x="2341245" y="2725585"/>
                  </a:lnTo>
                  <a:lnTo>
                    <a:pt x="2434894" y="2583611"/>
                  </a:lnTo>
                  <a:lnTo>
                    <a:pt x="2443391" y="2905391"/>
                  </a:lnTo>
                  <a:lnTo>
                    <a:pt x="2511501" y="3123082"/>
                  </a:lnTo>
                  <a:lnTo>
                    <a:pt x="2545549" y="3454311"/>
                  </a:lnTo>
                  <a:lnTo>
                    <a:pt x="2605151" y="3586800"/>
                  </a:lnTo>
                  <a:lnTo>
                    <a:pt x="2732862" y="3605734"/>
                  </a:lnTo>
                  <a:lnTo>
                    <a:pt x="2766910" y="3482695"/>
                  </a:lnTo>
                  <a:lnTo>
                    <a:pt x="2630690" y="3123082"/>
                  </a:lnTo>
                  <a:lnTo>
                    <a:pt x="2639212" y="2858071"/>
                  </a:lnTo>
                  <a:lnTo>
                    <a:pt x="2647721" y="2460612"/>
                  </a:lnTo>
                  <a:lnTo>
                    <a:pt x="2741371" y="2526842"/>
                  </a:lnTo>
                  <a:lnTo>
                    <a:pt x="2775407" y="2403805"/>
                  </a:lnTo>
                  <a:lnTo>
                    <a:pt x="3158528" y="2564714"/>
                  </a:lnTo>
                  <a:lnTo>
                    <a:pt x="3320275" y="2668803"/>
                  </a:lnTo>
                  <a:lnTo>
                    <a:pt x="3516096" y="2564714"/>
                  </a:lnTo>
                  <a:lnTo>
                    <a:pt x="3550145" y="2460612"/>
                  </a:lnTo>
                  <a:lnTo>
                    <a:pt x="3328809" y="1864372"/>
                  </a:lnTo>
                  <a:lnTo>
                    <a:pt x="3371354" y="1703501"/>
                  </a:lnTo>
                  <a:lnTo>
                    <a:pt x="3524605" y="1665630"/>
                  </a:lnTo>
                  <a:lnTo>
                    <a:pt x="3567176" y="1514208"/>
                  </a:lnTo>
                  <a:lnTo>
                    <a:pt x="3396919" y="1419580"/>
                  </a:lnTo>
                  <a:lnTo>
                    <a:pt x="3243668" y="1438516"/>
                  </a:lnTo>
                  <a:lnTo>
                    <a:pt x="3107448" y="1145133"/>
                  </a:lnTo>
                  <a:lnTo>
                    <a:pt x="2817977" y="1306004"/>
                  </a:lnTo>
                  <a:lnTo>
                    <a:pt x="2494470" y="1116736"/>
                  </a:lnTo>
                  <a:lnTo>
                    <a:pt x="2375280" y="993698"/>
                  </a:lnTo>
                  <a:lnTo>
                    <a:pt x="2170963" y="917994"/>
                  </a:lnTo>
                  <a:lnTo>
                    <a:pt x="1924062" y="1059967"/>
                  </a:lnTo>
                  <a:lnTo>
                    <a:pt x="1711223" y="1059967"/>
                  </a:lnTo>
                  <a:lnTo>
                    <a:pt x="1464335" y="1154582"/>
                  </a:lnTo>
                  <a:lnTo>
                    <a:pt x="1472857" y="993698"/>
                  </a:lnTo>
                  <a:lnTo>
                    <a:pt x="1668665" y="965314"/>
                  </a:lnTo>
                  <a:lnTo>
                    <a:pt x="1949602" y="700341"/>
                  </a:lnTo>
                  <a:lnTo>
                    <a:pt x="1983663" y="586765"/>
                  </a:lnTo>
                  <a:lnTo>
                    <a:pt x="1847443" y="473201"/>
                  </a:lnTo>
                  <a:lnTo>
                    <a:pt x="1668665" y="444817"/>
                  </a:lnTo>
                  <a:lnTo>
                    <a:pt x="1540967" y="539432"/>
                  </a:lnTo>
                  <a:lnTo>
                    <a:pt x="1523936" y="416407"/>
                  </a:lnTo>
                  <a:lnTo>
                    <a:pt x="1438795" y="293395"/>
                  </a:lnTo>
                  <a:lnTo>
                    <a:pt x="1404747" y="170357"/>
                  </a:lnTo>
                  <a:lnTo>
                    <a:pt x="1294066" y="18935"/>
                  </a:lnTo>
                  <a:lnTo>
                    <a:pt x="1098245" y="0"/>
                  </a:lnTo>
                  <a:close/>
                </a:path>
              </a:pathLst>
            </a:custGeom>
            <a:solidFill>
              <a:srgbClr val="7D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554749" y="2037237"/>
            <a:ext cx="4996815" cy="3681729"/>
          </a:xfrm>
          <a:prstGeom prst="rect">
            <a:avLst/>
          </a:prstGeom>
        </p:spPr>
        <p:txBody>
          <a:bodyPr vert="horz" wrap="square" lIns="0" tIns="202565" rIns="0" bIns="0" rtlCol="0">
            <a:spAutoFit/>
          </a:bodyPr>
          <a:lstStyle/>
          <a:p>
            <a:pPr marL="3390265">
              <a:lnSpc>
                <a:spcPct val="100000"/>
              </a:lnSpc>
              <a:spcBef>
                <a:spcPts val="1595"/>
              </a:spcBef>
            </a:pPr>
            <a:r>
              <a:rPr sz="2500" b="1" spc="-25" dirty="0">
                <a:latin typeface="Calibri"/>
                <a:cs typeface="Calibri"/>
              </a:rPr>
              <a:t>Sky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95"/>
              </a:spcBef>
            </a:pPr>
            <a:endParaRPr sz="2500">
              <a:latin typeface="Calibri"/>
              <a:cs typeface="Calibri"/>
            </a:endParaRPr>
          </a:p>
          <a:p>
            <a:pPr marR="915035" algn="ctr">
              <a:lnSpc>
                <a:spcPct val="100000"/>
              </a:lnSpc>
            </a:pPr>
            <a:r>
              <a:rPr sz="2500" b="1" spc="-25" dirty="0">
                <a:latin typeface="Calibri"/>
                <a:cs typeface="Calibri"/>
              </a:rPr>
              <a:t>Cow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90"/>
              </a:spcBef>
            </a:pPr>
            <a:endParaRPr sz="2500">
              <a:latin typeface="Calibri"/>
              <a:cs typeface="Calibri"/>
            </a:endParaRPr>
          </a:p>
          <a:p>
            <a:pPr marL="3561079">
              <a:lnSpc>
                <a:spcPct val="100000"/>
              </a:lnSpc>
            </a:pPr>
            <a:r>
              <a:rPr sz="2500" b="1" spc="-10" dirty="0">
                <a:latin typeface="Calibri"/>
                <a:cs typeface="Calibri"/>
              </a:rPr>
              <a:t>Grass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82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16" name="object 16"/>
          <p:cNvSpPr txBox="1"/>
          <p:nvPr/>
        </p:nvSpPr>
        <p:spPr>
          <a:xfrm rot="18960000">
            <a:off x="6564909" y="2269465"/>
            <a:ext cx="769586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90"/>
              </a:lnSpc>
            </a:pPr>
            <a:r>
              <a:rPr sz="2500" b="1" spc="-45" dirty="0">
                <a:latin typeface="Calibri"/>
                <a:cs typeface="Calibri"/>
              </a:rPr>
              <a:t>Tr</a:t>
            </a:r>
            <a:r>
              <a:rPr sz="3750" b="1" spc="-67" baseline="1111" dirty="0">
                <a:latin typeface="Calibri"/>
                <a:cs typeface="Calibri"/>
              </a:rPr>
              <a:t>ee</a:t>
            </a:r>
            <a:r>
              <a:rPr sz="3750" b="1" spc="-67" baseline="2222" dirty="0">
                <a:latin typeface="Calibri"/>
                <a:cs typeface="Calibri"/>
              </a:rPr>
              <a:t>s</a:t>
            </a:r>
            <a:endParaRPr sz="3750" baseline="2222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62209" y="1118108"/>
            <a:ext cx="4161154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b="1" dirty="0">
                <a:latin typeface="Calibri"/>
                <a:cs typeface="Calibri"/>
              </a:rPr>
              <a:t>Instance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Segmentation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Separate </a:t>
            </a:r>
            <a:r>
              <a:rPr sz="2400" dirty="0">
                <a:latin typeface="Calibri"/>
                <a:cs typeface="Calibri"/>
              </a:rPr>
              <a:t>object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instances,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only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things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20180" y="1118108"/>
            <a:ext cx="559625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b="1" dirty="0">
                <a:latin typeface="Calibri"/>
                <a:cs typeface="Calibri"/>
              </a:rPr>
              <a:t>Semantic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Segmentation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Identify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both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things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stuff,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doesn’t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separate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instances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Beyond</a:t>
            </a:r>
            <a:r>
              <a:rPr sz="4000" spc="-155" dirty="0"/>
              <a:t> </a:t>
            </a:r>
            <a:r>
              <a:rPr sz="4000" dirty="0"/>
              <a:t>Instance</a:t>
            </a:r>
            <a:r>
              <a:rPr sz="4000" spc="-150" dirty="0"/>
              <a:t> </a:t>
            </a:r>
            <a:r>
              <a:rPr sz="4000" spc="-10" dirty="0"/>
              <a:t>Segmentation</a:t>
            </a:r>
            <a:endParaRPr sz="40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Beyond</a:t>
            </a:r>
            <a:r>
              <a:rPr sz="4000" spc="-120" dirty="0"/>
              <a:t> </a:t>
            </a:r>
            <a:r>
              <a:rPr sz="4000" dirty="0"/>
              <a:t>Instance</a:t>
            </a:r>
            <a:r>
              <a:rPr sz="4000" spc="-114" dirty="0"/>
              <a:t> </a:t>
            </a:r>
            <a:r>
              <a:rPr sz="4000" spc="-10" dirty="0"/>
              <a:t>Segmentation:</a:t>
            </a:r>
            <a:r>
              <a:rPr sz="4000" spc="-114" dirty="0"/>
              <a:t> </a:t>
            </a:r>
            <a:r>
              <a:rPr sz="4000" dirty="0"/>
              <a:t>Human</a:t>
            </a:r>
            <a:r>
              <a:rPr sz="4000" spc="-114" dirty="0"/>
              <a:t> </a:t>
            </a:r>
            <a:r>
              <a:rPr sz="4000" spc="-10" dirty="0"/>
              <a:t>Keypoints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7234339" y="1049477"/>
            <a:ext cx="3748404" cy="5184775"/>
            <a:chOff x="7234339" y="1049477"/>
            <a:chExt cx="3748404" cy="51847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4339" y="1049477"/>
              <a:ext cx="3747795" cy="518456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86049" y="1346581"/>
              <a:ext cx="124667" cy="1246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42031" y="1402575"/>
              <a:ext cx="386439" cy="2668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36227" y="1420952"/>
              <a:ext cx="124667" cy="1246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20491" y="1932533"/>
              <a:ext cx="124667" cy="1246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91892" y="1918208"/>
              <a:ext cx="124667" cy="1246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4092" y="2671203"/>
              <a:ext cx="124667" cy="1246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35911" y="2905251"/>
              <a:ext cx="124667" cy="12466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93871" y="2933915"/>
              <a:ext cx="124667" cy="12466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15766" y="3730231"/>
              <a:ext cx="124667" cy="1246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2908" y="3756875"/>
              <a:ext cx="124667" cy="12466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71075" y="3807104"/>
              <a:ext cx="124667" cy="12466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02243" y="4687938"/>
              <a:ext cx="124667" cy="12466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53994" y="4799914"/>
              <a:ext cx="124667" cy="12466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35911" y="5619004"/>
              <a:ext cx="124667" cy="12466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15894" y="5720580"/>
              <a:ext cx="124667" cy="1246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664577" y="4806259"/>
              <a:ext cx="34290" cy="819150"/>
            </a:xfrm>
            <a:custGeom>
              <a:avLst/>
              <a:gdLst/>
              <a:ahLst/>
              <a:cxnLst/>
              <a:rect l="l" t="t" r="r" b="b"/>
              <a:pathLst>
                <a:path w="34290" h="819150">
                  <a:moveTo>
                    <a:pt x="33665" y="819094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655238" y="3875193"/>
              <a:ext cx="9525" cy="819150"/>
            </a:xfrm>
            <a:custGeom>
              <a:avLst/>
              <a:gdLst/>
              <a:ahLst/>
              <a:cxnLst/>
              <a:rect l="l" t="t" r="r" b="b"/>
              <a:pathLst>
                <a:path w="9525" h="819150">
                  <a:moveTo>
                    <a:pt x="9336" y="819094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378226" y="4918227"/>
              <a:ext cx="38100" cy="808990"/>
            </a:xfrm>
            <a:custGeom>
              <a:avLst/>
              <a:gdLst/>
              <a:ahLst/>
              <a:cxnLst/>
              <a:rect l="l" t="t" r="r" b="b"/>
              <a:pathLst>
                <a:path w="38100" h="808989">
                  <a:moveTo>
                    <a:pt x="0" y="808703"/>
                  </a:moveTo>
                  <a:lnTo>
                    <a:pt x="38099" y="0"/>
                  </a:lnTo>
                </a:path>
              </a:pathLst>
            </a:custGeom>
            <a:ln w="254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416326" y="3925420"/>
              <a:ext cx="117475" cy="881380"/>
            </a:xfrm>
            <a:custGeom>
              <a:avLst/>
              <a:gdLst/>
              <a:ahLst/>
              <a:cxnLst/>
              <a:rect l="l" t="t" r="r" b="b"/>
              <a:pathLst>
                <a:path w="117475" h="881379">
                  <a:moveTo>
                    <a:pt x="0" y="880843"/>
                  </a:moveTo>
                  <a:lnTo>
                    <a:pt x="117086" y="0"/>
                  </a:lnTo>
                </a:path>
              </a:pathLst>
            </a:custGeom>
            <a:ln w="254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711218" y="3819218"/>
              <a:ext cx="766445" cy="50800"/>
            </a:xfrm>
            <a:custGeom>
              <a:avLst/>
              <a:gdLst/>
              <a:ahLst/>
              <a:cxnLst/>
              <a:rect l="l" t="t" r="r" b="b"/>
              <a:pathLst>
                <a:path w="766445" h="50800">
                  <a:moveTo>
                    <a:pt x="766207" y="50218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810211" y="1980537"/>
              <a:ext cx="817244" cy="14604"/>
            </a:xfrm>
            <a:custGeom>
              <a:avLst/>
              <a:gdLst/>
              <a:ahLst/>
              <a:cxnLst/>
              <a:rect l="l" t="t" r="r" b="b"/>
              <a:pathLst>
                <a:path w="817245" h="14605">
                  <a:moveTo>
                    <a:pt x="816629" y="14328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426437" y="2020129"/>
              <a:ext cx="288290" cy="657860"/>
            </a:xfrm>
            <a:custGeom>
              <a:avLst/>
              <a:gdLst/>
              <a:ahLst/>
              <a:cxnLst/>
              <a:rect l="l" t="t" r="r" b="b"/>
              <a:pathLst>
                <a:path w="288290" h="657860">
                  <a:moveTo>
                    <a:pt x="0" y="657424"/>
                  </a:moveTo>
                  <a:lnTo>
                    <a:pt x="288206" y="0"/>
                  </a:lnTo>
                </a:path>
              </a:pathLst>
            </a:custGeom>
            <a:ln w="254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466023" y="2773121"/>
              <a:ext cx="193040" cy="154940"/>
            </a:xfrm>
            <a:custGeom>
              <a:avLst/>
              <a:gdLst/>
              <a:ahLst/>
              <a:cxnLst/>
              <a:rect l="l" t="t" r="r" b="b"/>
              <a:pathLst>
                <a:path w="193040" h="154939">
                  <a:moveTo>
                    <a:pt x="0" y="0"/>
                  </a:moveTo>
                  <a:lnTo>
                    <a:pt x="192636" y="154878"/>
                  </a:lnTo>
                </a:path>
              </a:pathLst>
            </a:custGeom>
            <a:ln w="254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682822" y="2050859"/>
              <a:ext cx="73660" cy="889635"/>
            </a:xfrm>
            <a:custGeom>
              <a:avLst/>
              <a:gdLst/>
              <a:ahLst/>
              <a:cxnLst/>
              <a:rect l="l" t="t" r="r" b="b"/>
              <a:pathLst>
                <a:path w="73659" h="889635">
                  <a:moveTo>
                    <a:pt x="0" y="0"/>
                  </a:moveTo>
                  <a:lnTo>
                    <a:pt x="73388" y="889406"/>
                  </a:lnTo>
                </a:path>
              </a:pathLst>
            </a:custGeom>
            <a:ln w="254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678111" y="3052223"/>
              <a:ext cx="78105" cy="684530"/>
            </a:xfrm>
            <a:custGeom>
              <a:avLst/>
              <a:gdLst/>
              <a:ahLst/>
              <a:cxnLst/>
              <a:rect l="l" t="t" r="r" b="b"/>
              <a:pathLst>
                <a:path w="78104" h="684529">
                  <a:moveTo>
                    <a:pt x="0" y="684357"/>
                  </a:moveTo>
                  <a:lnTo>
                    <a:pt x="78104" y="0"/>
                  </a:lnTo>
                </a:path>
              </a:pathLst>
            </a:custGeom>
            <a:ln w="254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094330" y="1994877"/>
              <a:ext cx="124460" cy="1849755"/>
            </a:xfrm>
            <a:custGeom>
              <a:avLst/>
              <a:gdLst/>
              <a:ahLst/>
              <a:cxnLst/>
              <a:rect l="l" t="t" r="r" b="b"/>
              <a:pathLst>
                <a:path w="124459" h="1849754">
                  <a:moveTo>
                    <a:pt x="0" y="1849451"/>
                  </a:moveTo>
                  <a:lnTo>
                    <a:pt x="124197" y="0"/>
                  </a:lnTo>
                </a:path>
              </a:pathLst>
            </a:custGeom>
            <a:ln w="254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220720" y="1628798"/>
              <a:ext cx="83820" cy="366395"/>
            </a:xfrm>
            <a:custGeom>
              <a:avLst/>
              <a:gdLst/>
              <a:ahLst/>
              <a:cxnLst/>
              <a:rect l="l" t="t" r="r" b="b"/>
              <a:pathLst>
                <a:path w="83820" h="366394">
                  <a:moveTo>
                    <a:pt x="0" y="366067"/>
                  </a:moveTo>
                  <a:lnTo>
                    <a:pt x="83635" y="0"/>
                  </a:lnTo>
                </a:path>
              </a:pathLst>
            </a:custGeom>
            <a:ln w="254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248380" y="1464902"/>
              <a:ext cx="16510" cy="68580"/>
            </a:xfrm>
            <a:custGeom>
              <a:avLst/>
              <a:gdLst/>
              <a:ahLst/>
              <a:cxnLst/>
              <a:rect l="l" t="t" r="r" b="b"/>
              <a:pathLst>
                <a:path w="16509" h="68580">
                  <a:moveTo>
                    <a:pt x="16396" y="6833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360339" y="1504492"/>
              <a:ext cx="34290" cy="68580"/>
            </a:xfrm>
            <a:custGeom>
              <a:avLst/>
              <a:gdLst/>
              <a:ahLst/>
              <a:cxnLst/>
              <a:rect l="l" t="t" r="r" b="b"/>
              <a:pathLst>
                <a:path w="34290" h="68580">
                  <a:moveTo>
                    <a:pt x="34282" y="0"/>
                  </a:moveTo>
                  <a:lnTo>
                    <a:pt x="0" y="68331"/>
                  </a:lnTo>
                </a:path>
              </a:pathLst>
            </a:custGeom>
            <a:ln w="254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304362" y="1408925"/>
              <a:ext cx="90805" cy="16510"/>
            </a:xfrm>
            <a:custGeom>
              <a:avLst/>
              <a:gdLst/>
              <a:ahLst/>
              <a:cxnLst/>
              <a:rect l="l" t="t" r="r" b="b"/>
              <a:pathLst>
                <a:path w="90804" h="16509">
                  <a:moveTo>
                    <a:pt x="0" y="0"/>
                  </a:moveTo>
                  <a:lnTo>
                    <a:pt x="90265" y="16396"/>
                  </a:lnTo>
                </a:path>
              </a:pathLst>
            </a:custGeom>
            <a:ln w="254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490201" y="1464906"/>
              <a:ext cx="57150" cy="113030"/>
            </a:xfrm>
            <a:custGeom>
              <a:avLst/>
              <a:gdLst/>
              <a:ahLst/>
              <a:cxnLst/>
              <a:rect l="l" t="t" r="r" b="b"/>
              <a:pathLst>
                <a:path w="57150" h="113030">
                  <a:moveTo>
                    <a:pt x="0" y="0"/>
                  </a:moveTo>
                  <a:lnTo>
                    <a:pt x="56830" y="112813"/>
                  </a:lnTo>
                </a:path>
              </a:pathLst>
            </a:custGeom>
            <a:ln w="254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138157" y="1408925"/>
              <a:ext cx="54610" cy="34925"/>
            </a:xfrm>
            <a:custGeom>
              <a:avLst/>
              <a:gdLst/>
              <a:ahLst/>
              <a:cxnLst/>
              <a:rect l="l" t="t" r="r" b="b"/>
              <a:pathLst>
                <a:path w="54609" h="34925">
                  <a:moveTo>
                    <a:pt x="54242" y="0"/>
                  </a:moveTo>
                  <a:lnTo>
                    <a:pt x="0" y="34784"/>
                  </a:lnTo>
                </a:path>
              </a:pathLst>
            </a:custGeom>
            <a:ln w="254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724545" y="1163828"/>
            <a:ext cx="3902075" cy="4783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Represent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pose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human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locating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keypoints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25"/>
              </a:spcBef>
            </a:pPr>
            <a:r>
              <a:rPr sz="2400" dirty="0">
                <a:latin typeface="Calibri"/>
                <a:cs typeface="Calibri"/>
              </a:rPr>
              <a:t>e.g.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17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keypoints: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ts val="2845"/>
              </a:lnSpc>
              <a:spcBef>
                <a:spcPts val="25"/>
              </a:spcBef>
              <a:buChar char="-"/>
              <a:tabLst>
                <a:tab pos="354965" algn="l"/>
              </a:tabLst>
            </a:pPr>
            <a:r>
              <a:rPr sz="2400" spc="-20" dirty="0">
                <a:latin typeface="Calibri"/>
                <a:cs typeface="Calibri"/>
              </a:rPr>
              <a:t>Nose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ts val="2845"/>
              </a:lnSpc>
              <a:buChar char="-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Left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Right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eye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Char char="-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Left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Right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ear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5"/>
              </a:spcBef>
              <a:buChar char="-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Left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Right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shoulder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5"/>
              </a:spcBef>
              <a:buChar char="-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Left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Right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elbow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ts val="2845"/>
              </a:lnSpc>
              <a:spcBef>
                <a:spcPts val="20"/>
              </a:spcBef>
              <a:buChar char="-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Left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Right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wrist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ts val="2845"/>
              </a:lnSpc>
              <a:buChar char="-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Left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Right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hip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Char char="-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Left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Right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knee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5"/>
              </a:spcBef>
              <a:buChar char="-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Left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Right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ankle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8739" y="6145157"/>
            <a:ext cx="1642745" cy="16510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9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Person</a:t>
            </a:r>
            <a:r>
              <a:rPr sz="9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9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image</a:t>
            </a:r>
            <a:r>
              <a:rPr sz="9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is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CC0</a:t>
            </a:r>
            <a:r>
              <a:rPr sz="9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9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public</a:t>
            </a:r>
            <a:r>
              <a:rPr sz="9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9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domain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85</a:t>
            </a:r>
          </a:p>
        </p:txBody>
      </p:sp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2" y="505968"/>
            <a:ext cx="9881870" cy="5683250"/>
            <a:chOff x="73152" y="505968"/>
            <a:chExt cx="9881870" cy="56832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6768" y="505968"/>
              <a:ext cx="6858000" cy="568264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52" y="3825239"/>
              <a:ext cx="3398520" cy="2286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6938" y="283970"/>
            <a:ext cx="4679950" cy="1181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550"/>
              </a:lnSpc>
              <a:spcBef>
                <a:spcPts val="100"/>
              </a:spcBef>
            </a:pPr>
            <a:r>
              <a:rPr sz="4000" dirty="0"/>
              <a:t>Mask</a:t>
            </a:r>
            <a:r>
              <a:rPr sz="4000" spc="-85" dirty="0"/>
              <a:t> </a:t>
            </a:r>
            <a:r>
              <a:rPr sz="4000" spc="-10" dirty="0"/>
              <a:t>R-</a:t>
            </a:r>
            <a:r>
              <a:rPr sz="4000" spc="-20" dirty="0"/>
              <a:t>CNN:</a:t>
            </a:r>
            <a:endParaRPr sz="4000"/>
          </a:p>
          <a:p>
            <a:pPr marL="12700">
              <a:lnSpc>
                <a:spcPts val="4550"/>
              </a:lnSpc>
            </a:pPr>
            <a:r>
              <a:rPr sz="4000" dirty="0"/>
              <a:t>Instance</a:t>
            </a:r>
            <a:r>
              <a:rPr sz="4000" spc="-180" dirty="0"/>
              <a:t> </a:t>
            </a:r>
            <a:r>
              <a:rPr sz="4000" spc="-10" dirty="0"/>
              <a:t>Segmentation</a:t>
            </a:r>
            <a:endParaRPr sz="4000"/>
          </a:p>
        </p:txBody>
      </p:sp>
      <p:grpSp>
        <p:nvGrpSpPr>
          <p:cNvPr id="6" name="object 6"/>
          <p:cNvGrpSpPr/>
          <p:nvPr/>
        </p:nvGrpSpPr>
        <p:grpSpPr>
          <a:xfrm>
            <a:off x="42292" y="1200870"/>
            <a:ext cx="9975215" cy="5124450"/>
            <a:chOff x="42292" y="1200870"/>
            <a:chExt cx="9975215" cy="5124450"/>
          </a:xfrm>
        </p:grpSpPr>
        <p:sp>
          <p:nvSpPr>
            <p:cNvPr id="7" name="object 7"/>
            <p:cNvSpPr/>
            <p:nvPr/>
          </p:nvSpPr>
          <p:spPr>
            <a:xfrm>
              <a:off x="42292" y="2956699"/>
              <a:ext cx="1786889" cy="3196590"/>
            </a:xfrm>
            <a:custGeom>
              <a:avLst/>
              <a:gdLst/>
              <a:ahLst/>
              <a:cxnLst/>
              <a:rect l="l" t="t" r="r" b="b"/>
              <a:pathLst>
                <a:path w="1786889" h="3196590">
                  <a:moveTo>
                    <a:pt x="1786507" y="0"/>
                  </a:moveTo>
                  <a:lnTo>
                    <a:pt x="0" y="0"/>
                  </a:lnTo>
                  <a:lnTo>
                    <a:pt x="0" y="3196393"/>
                  </a:lnTo>
                  <a:lnTo>
                    <a:pt x="1786507" y="3196393"/>
                  </a:lnTo>
                  <a:lnTo>
                    <a:pt x="1786507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067838" y="1205623"/>
              <a:ext cx="944880" cy="480059"/>
            </a:xfrm>
            <a:custGeom>
              <a:avLst/>
              <a:gdLst/>
              <a:ahLst/>
              <a:cxnLst/>
              <a:rect l="l" t="t" r="r" b="b"/>
              <a:pathLst>
                <a:path w="944879" h="480060">
                  <a:moveTo>
                    <a:pt x="763803" y="0"/>
                  </a:moveTo>
                  <a:lnTo>
                    <a:pt x="787488" y="66649"/>
                  </a:lnTo>
                  <a:lnTo>
                    <a:pt x="0" y="346570"/>
                  </a:lnTo>
                  <a:lnTo>
                    <a:pt x="47383" y="479869"/>
                  </a:lnTo>
                  <a:lnTo>
                    <a:pt x="834872" y="199948"/>
                  </a:lnTo>
                  <a:lnTo>
                    <a:pt x="858558" y="266585"/>
                  </a:lnTo>
                  <a:lnTo>
                    <a:pt x="944473" y="85915"/>
                  </a:lnTo>
                  <a:lnTo>
                    <a:pt x="763803" y="0"/>
                  </a:lnTo>
                  <a:close/>
                </a:path>
              </a:pathLst>
            </a:custGeom>
            <a:solidFill>
              <a:srgbClr val="EFC1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67845" y="1205632"/>
              <a:ext cx="944880" cy="480059"/>
            </a:xfrm>
            <a:custGeom>
              <a:avLst/>
              <a:gdLst/>
              <a:ahLst/>
              <a:cxnLst/>
              <a:rect l="l" t="t" r="r" b="b"/>
              <a:pathLst>
                <a:path w="944879" h="480060">
                  <a:moveTo>
                    <a:pt x="763801" y="0"/>
                  </a:moveTo>
                  <a:lnTo>
                    <a:pt x="944475" y="85913"/>
                  </a:lnTo>
                  <a:lnTo>
                    <a:pt x="858561" y="266586"/>
                  </a:lnTo>
                  <a:lnTo>
                    <a:pt x="834871" y="199940"/>
                  </a:lnTo>
                  <a:lnTo>
                    <a:pt x="47380" y="479859"/>
                  </a:lnTo>
                  <a:lnTo>
                    <a:pt x="0" y="346565"/>
                  </a:lnTo>
                  <a:lnTo>
                    <a:pt x="787491" y="66646"/>
                  </a:lnTo>
                  <a:lnTo>
                    <a:pt x="763801" y="0"/>
                  </a:lnTo>
                  <a:close/>
                </a:path>
              </a:pathLst>
            </a:custGeom>
            <a:ln w="9524">
              <a:solidFill>
                <a:srgbClr val="7D5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5468" y="4324587"/>
              <a:ext cx="1446250" cy="200022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0166222" y="508965"/>
            <a:ext cx="1553210" cy="776605"/>
          </a:xfrm>
          <a:prstGeom prst="rect">
            <a:avLst/>
          </a:prstGeom>
          <a:ln w="25400">
            <a:solidFill>
              <a:srgbClr val="E69137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121285" marR="161925">
              <a:lnSpc>
                <a:spcPts val="2900"/>
              </a:lnSpc>
              <a:spcBef>
                <a:spcPts val="55"/>
              </a:spcBef>
            </a:pPr>
            <a:r>
              <a:rPr sz="2400" spc="-20" dirty="0">
                <a:solidFill>
                  <a:srgbClr val="E69137"/>
                </a:solidFill>
                <a:latin typeface="Calibri"/>
                <a:cs typeface="Calibri"/>
              </a:rPr>
              <a:t>Mask </a:t>
            </a:r>
            <a:r>
              <a:rPr sz="2400" spc="-10" dirty="0">
                <a:solidFill>
                  <a:srgbClr val="E69137"/>
                </a:solidFill>
                <a:latin typeface="Calibri"/>
                <a:cs typeface="Calibri"/>
              </a:rPr>
              <a:t>Prediction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13073" y="3699764"/>
            <a:ext cx="1038225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85725">
              <a:lnSpc>
                <a:spcPts val="2090"/>
              </a:lnSpc>
              <a:spcBef>
                <a:spcPts val="225"/>
              </a:spcBef>
            </a:pPr>
            <a:r>
              <a:rPr sz="1800" b="1" spc="-10" dirty="0">
                <a:latin typeface="Calibri"/>
                <a:cs typeface="Calibri"/>
              </a:rPr>
              <a:t>Keypoint estimation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70986" y="3678250"/>
            <a:ext cx="1786889" cy="2665730"/>
          </a:xfrm>
          <a:custGeom>
            <a:avLst/>
            <a:gdLst/>
            <a:ahLst/>
            <a:cxnLst/>
            <a:rect l="l" t="t" r="r" b="b"/>
            <a:pathLst>
              <a:path w="1786889" h="2665729">
                <a:moveTo>
                  <a:pt x="1786509" y="0"/>
                </a:moveTo>
                <a:lnTo>
                  <a:pt x="0" y="0"/>
                </a:lnTo>
                <a:lnTo>
                  <a:pt x="0" y="2665333"/>
                </a:lnTo>
                <a:lnTo>
                  <a:pt x="1786509" y="2665333"/>
                </a:lnTo>
                <a:lnTo>
                  <a:pt x="1786509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9168" y="6163645"/>
            <a:ext cx="2327910" cy="6110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100" spc="-10" dirty="0">
                <a:latin typeface="Calibri"/>
                <a:cs typeface="Calibri"/>
              </a:rPr>
              <a:t>He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et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al,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“Mask</a:t>
            </a:r>
            <a:r>
              <a:rPr sz="1100" spc="-30" dirty="0">
                <a:latin typeface="Calibri"/>
                <a:cs typeface="Calibri"/>
              </a:rPr>
              <a:t> R-</a:t>
            </a:r>
            <a:r>
              <a:rPr sz="1100" spc="-25" dirty="0">
                <a:latin typeface="Calibri"/>
                <a:cs typeface="Calibri"/>
              </a:rPr>
              <a:t>CNN”,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ICCV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2017</a:t>
            </a:r>
            <a:endParaRPr sz="1100" dirty="0">
              <a:latin typeface="Calibri"/>
              <a:cs typeface="Calibri"/>
            </a:endParaRPr>
          </a:p>
          <a:p>
            <a:pPr marL="820419">
              <a:lnSpc>
                <a:spcPct val="100000"/>
              </a:lnSpc>
              <a:spcBef>
                <a:spcPts val="994"/>
              </a:spcBef>
            </a:pPr>
            <a:endParaRPr sz="20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86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2" y="505968"/>
            <a:ext cx="9881870" cy="5683250"/>
            <a:chOff x="73152" y="505968"/>
            <a:chExt cx="9881870" cy="56832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6768" y="505968"/>
              <a:ext cx="6858000" cy="568264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52" y="3825239"/>
              <a:ext cx="3398520" cy="2286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6938" y="283970"/>
            <a:ext cx="4086860" cy="118110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660"/>
              </a:spcBef>
            </a:pPr>
            <a:r>
              <a:rPr sz="4000" dirty="0"/>
              <a:t>Mask</a:t>
            </a:r>
            <a:r>
              <a:rPr sz="4000" spc="-85" dirty="0"/>
              <a:t> </a:t>
            </a:r>
            <a:r>
              <a:rPr sz="4000" spc="-10" dirty="0"/>
              <a:t>R-</a:t>
            </a:r>
            <a:r>
              <a:rPr sz="4000" spc="-20" dirty="0"/>
              <a:t>CNN: </a:t>
            </a:r>
            <a:r>
              <a:rPr sz="4000" dirty="0"/>
              <a:t>Keypoint</a:t>
            </a:r>
            <a:r>
              <a:rPr sz="4000" spc="-200" dirty="0"/>
              <a:t> </a:t>
            </a:r>
            <a:r>
              <a:rPr sz="4000" spc="-10" dirty="0"/>
              <a:t>Estimation</a:t>
            </a:r>
            <a:endParaRPr sz="4000"/>
          </a:p>
        </p:txBody>
      </p:sp>
      <p:grpSp>
        <p:nvGrpSpPr>
          <p:cNvPr id="6" name="object 6"/>
          <p:cNvGrpSpPr/>
          <p:nvPr/>
        </p:nvGrpSpPr>
        <p:grpSpPr>
          <a:xfrm>
            <a:off x="42292" y="1200870"/>
            <a:ext cx="10015855" cy="5124450"/>
            <a:chOff x="42292" y="1200870"/>
            <a:chExt cx="10015855" cy="5124450"/>
          </a:xfrm>
        </p:grpSpPr>
        <p:sp>
          <p:nvSpPr>
            <p:cNvPr id="7" name="object 7"/>
            <p:cNvSpPr/>
            <p:nvPr/>
          </p:nvSpPr>
          <p:spPr>
            <a:xfrm>
              <a:off x="42292" y="2956699"/>
              <a:ext cx="3455670" cy="3196590"/>
            </a:xfrm>
            <a:custGeom>
              <a:avLst/>
              <a:gdLst/>
              <a:ahLst/>
              <a:cxnLst/>
              <a:rect l="l" t="t" r="r" b="b"/>
              <a:pathLst>
                <a:path w="3455670" h="3196590">
                  <a:moveTo>
                    <a:pt x="3455364" y="0"/>
                  </a:moveTo>
                  <a:lnTo>
                    <a:pt x="0" y="0"/>
                  </a:lnTo>
                  <a:lnTo>
                    <a:pt x="0" y="3196393"/>
                  </a:lnTo>
                  <a:lnTo>
                    <a:pt x="3455364" y="3196393"/>
                  </a:lnTo>
                  <a:lnTo>
                    <a:pt x="3455364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067838" y="1205623"/>
              <a:ext cx="944880" cy="480059"/>
            </a:xfrm>
            <a:custGeom>
              <a:avLst/>
              <a:gdLst/>
              <a:ahLst/>
              <a:cxnLst/>
              <a:rect l="l" t="t" r="r" b="b"/>
              <a:pathLst>
                <a:path w="944879" h="480060">
                  <a:moveTo>
                    <a:pt x="763803" y="0"/>
                  </a:moveTo>
                  <a:lnTo>
                    <a:pt x="787488" y="66649"/>
                  </a:lnTo>
                  <a:lnTo>
                    <a:pt x="0" y="346570"/>
                  </a:lnTo>
                  <a:lnTo>
                    <a:pt x="47383" y="479869"/>
                  </a:lnTo>
                  <a:lnTo>
                    <a:pt x="834872" y="199948"/>
                  </a:lnTo>
                  <a:lnTo>
                    <a:pt x="858558" y="266585"/>
                  </a:lnTo>
                  <a:lnTo>
                    <a:pt x="944473" y="85915"/>
                  </a:lnTo>
                  <a:lnTo>
                    <a:pt x="763803" y="0"/>
                  </a:lnTo>
                  <a:close/>
                </a:path>
              </a:pathLst>
            </a:custGeom>
            <a:solidFill>
              <a:srgbClr val="EFC1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67845" y="1205632"/>
              <a:ext cx="944880" cy="480059"/>
            </a:xfrm>
            <a:custGeom>
              <a:avLst/>
              <a:gdLst/>
              <a:ahLst/>
              <a:cxnLst/>
              <a:rect l="l" t="t" r="r" b="b"/>
              <a:pathLst>
                <a:path w="944879" h="480060">
                  <a:moveTo>
                    <a:pt x="763801" y="0"/>
                  </a:moveTo>
                  <a:lnTo>
                    <a:pt x="944475" y="85913"/>
                  </a:lnTo>
                  <a:lnTo>
                    <a:pt x="858561" y="266586"/>
                  </a:lnTo>
                  <a:lnTo>
                    <a:pt x="834871" y="199940"/>
                  </a:lnTo>
                  <a:lnTo>
                    <a:pt x="47380" y="479859"/>
                  </a:lnTo>
                  <a:lnTo>
                    <a:pt x="0" y="346565"/>
                  </a:lnTo>
                  <a:lnTo>
                    <a:pt x="787491" y="66646"/>
                  </a:lnTo>
                  <a:lnTo>
                    <a:pt x="763801" y="0"/>
                  </a:lnTo>
                  <a:close/>
                </a:path>
              </a:pathLst>
            </a:custGeom>
            <a:ln w="9524">
              <a:solidFill>
                <a:srgbClr val="7D5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43517" y="1685124"/>
              <a:ext cx="1109980" cy="292100"/>
            </a:xfrm>
            <a:custGeom>
              <a:avLst/>
              <a:gdLst/>
              <a:ahLst/>
              <a:cxnLst/>
              <a:rect l="l" t="t" r="r" b="b"/>
              <a:pathLst>
                <a:path w="1109979" h="292100">
                  <a:moveTo>
                    <a:pt x="956602" y="0"/>
                  </a:moveTo>
                  <a:lnTo>
                    <a:pt x="962494" y="70485"/>
                  </a:lnTo>
                  <a:lnTo>
                    <a:pt x="0" y="150926"/>
                  </a:lnTo>
                  <a:lnTo>
                    <a:pt x="11772" y="291896"/>
                  </a:lnTo>
                  <a:lnTo>
                    <a:pt x="974267" y="211467"/>
                  </a:lnTo>
                  <a:lnTo>
                    <a:pt x="980160" y="281952"/>
                  </a:lnTo>
                  <a:lnTo>
                    <a:pt x="1109357" y="129197"/>
                  </a:lnTo>
                  <a:lnTo>
                    <a:pt x="956602" y="0"/>
                  </a:lnTo>
                  <a:close/>
                </a:path>
              </a:pathLst>
            </a:custGeom>
            <a:solidFill>
              <a:srgbClr val="EFC1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43517" y="1685133"/>
              <a:ext cx="1109980" cy="292100"/>
            </a:xfrm>
            <a:custGeom>
              <a:avLst/>
              <a:gdLst/>
              <a:ahLst/>
              <a:cxnLst/>
              <a:rect l="l" t="t" r="r" b="b"/>
              <a:pathLst>
                <a:path w="1109979" h="292100">
                  <a:moveTo>
                    <a:pt x="956599" y="0"/>
                  </a:moveTo>
                  <a:lnTo>
                    <a:pt x="1109353" y="129191"/>
                  </a:lnTo>
                  <a:lnTo>
                    <a:pt x="980162" y="281944"/>
                  </a:lnTo>
                  <a:lnTo>
                    <a:pt x="974271" y="211457"/>
                  </a:lnTo>
                  <a:lnTo>
                    <a:pt x="11781" y="291895"/>
                  </a:lnTo>
                  <a:lnTo>
                    <a:pt x="0" y="150923"/>
                  </a:lnTo>
                  <a:lnTo>
                    <a:pt x="962490" y="70486"/>
                  </a:lnTo>
                  <a:lnTo>
                    <a:pt x="956599" y="0"/>
                  </a:lnTo>
                  <a:close/>
                </a:path>
              </a:pathLst>
            </a:custGeom>
            <a:ln w="9524">
              <a:solidFill>
                <a:srgbClr val="7D5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5468" y="4324587"/>
              <a:ext cx="1446250" cy="20002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71632" y="4442243"/>
              <a:ext cx="230419" cy="12255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499597" y="4670208"/>
              <a:ext cx="44450" cy="39370"/>
            </a:xfrm>
            <a:custGeom>
              <a:avLst/>
              <a:gdLst/>
              <a:ahLst/>
              <a:cxnLst/>
              <a:rect l="l" t="t" r="r" b="b"/>
              <a:pathLst>
                <a:path w="44450" h="39370">
                  <a:moveTo>
                    <a:pt x="22059" y="0"/>
                  </a:moveTo>
                  <a:lnTo>
                    <a:pt x="13474" y="1540"/>
                  </a:lnTo>
                  <a:lnTo>
                    <a:pt x="6462" y="5741"/>
                  </a:lnTo>
                  <a:lnTo>
                    <a:pt x="1734" y="11974"/>
                  </a:lnTo>
                  <a:lnTo>
                    <a:pt x="0" y="19608"/>
                  </a:lnTo>
                  <a:lnTo>
                    <a:pt x="1734" y="27242"/>
                  </a:lnTo>
                  <a:lnTo>
                    <a:pt x="6462" y="33475"/>
                  </a:lnTo>
                  <a:lnTo>
                    <a:pt x="13474" y="37677"/>
                  </a:lnTo>
                  <a:lnTo>
                    <a:pt x="22059" y="39217"/>
                  </a:lnTo>
                  <a:lnTo>
                    <a:pt x="30650" y="37677"/>
                  </a:lnTo>
                  <a:lnTo>
                    <a:pt x="37661" y="33475"/>
                  </a:lnTo>
                  <a:lnTo>
                    <a:pt x="42387" y="27242"/>
                  </a:lnTo>
                  <a:lnTo>
                    <a:pt x="44119" y="19608"/>
                  </a:lnTo>
                  <a:lnTo>
                    <a:pt x="42387" y="11974"/>
                  </a:lnTo>
                  <a:lnTo>
                    <a:pt x="37661" y="5741"/>
                  </a:lnTo>
                  <a:lnTo>
                    <a:pt x="30650" y="1540"/>
                  </a:lnTo>
                  <a:lnTo>
                    <a:pt x="22059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99597" y="4670208"/>
              <a:ext cx="44450" cy="39370"/>
            </a:xfrm>
            <a:custGeom>
              <a:avLst/>
              <a:gdLst/>
              <a:ahLst/>
              <a:cxnLst/>
              <a:rect l="l" t="t" r="r" b="b"/>
              <a:pathLst>
                <a:path w="44450" h="39370">
                  <a:moveTo>
                    <a:pt x="0" y="19610"/>
                  </a:moveTo>
                  <a:lnTo>
                    <a:pt x="1733" y="11976"/>
                  </a:lnTo>
                  <a:lnTo>
                    <a:pt x="6461" y="5743"/>
                  </a:lnTo>
                  <a:lnTo>
                    <a:pt x="13474" y="1541"/>
                  </a:lnTo>
                  <a:lnTo>
                    <a:pt x="22061" y="0"/>
                  </a:lnTo>
                  <a:lnTo>
                    <a:pt x="30648" y="1541"/>
                  </a:lnTo>
                  <a:lnTo>
                    <a:pt x="37661" y="5743"/>
                  </a:lnTo>
                  <a:lnTo>
                    <a:pt x="42389" y="11976"/>
                  </a:lnTo>
                  <a:lnTo>
                    <a:pt x="44122" y="19610"/>
                  </a:lnTo>
                  <a:lnTo>
                    <a:pt x="42389" y="27243"/>
                  </a:lnTo>
                  <a:lnTo>
                    <a:pt x="37661" y="33476"/>
                  </a:lnTo>
                  <a:lnTo>
                    <a:pt x="30648" y="37679"/>
                  </a:lnTo>
                  <a:lnTo>
                    <a:pt x="22061" y="39220"/>
                  </a:lnTo>
                  <a:lnTo>
                    <a:pt x="13474" y="37679"/>
                  </a:lnTo>
                  <a:lnTo>
                    <a:pt x="6461" y="33476"/>
                  </a:lnTo>
                  <a:lnTo>
                    <a:pt x="1733" y="27243"/>
                  </a:lnTo>
                  <a:lnTo>
                    <a:pt x="0" y="19610"/>
                  </a:lnTo>
                  <a:close/>
                </a:path>
              </a:pathLst>
            </a:custGeom>
            <a:ln w="4902">
              <a:solidFill>
                <a:srgbClr val="2D5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41711" y="4665306"/>
              <a:ext cx="44450" cy="39370"/>
            </a:xfrm>
            <a:custGeom>
              <a:avLst/>
              <a:gdLst/>
              <a:ahLst/>
              <a:cxnLst/>
              <a:rect l="l" t="t" r="r" b="b"/>
              <a:pathLst>
                <a:path w="44450" h="39370">
                  <a:moveTo>
                    <a:pt x="22059" y="0"/>
                  </a:moveTo>
                  <a:lnTo>
                    <a:pt x="13474" y="1540"/>
                  </a:lnTo>
                  <a:lnTo>
                    <a:pt x="6462" y="5741"/>
                  </a:lnTo>
                  <a:lnTo>
                    <a:pt x="1734" y="11974"/>
                  </a:lnTo>
                  <a:lnTo>
                    <a:pt x="0" y="19608"/>
                  </a:lnTo>
                  <a:lnTo>
                    <a:pt x="1734" y="27242"/>
                  </a:lnTo>
                  <a:lnTo>
                    <a:pt x="6462" y="33475"/>
                  </a:lnTo>
                  <a:lnTo>
                    <a:pt x="13474" y="37677"/>
                  </a:lnTo>
                  <a:lnTo>
                    <a:pt x="22059" y="39217"/>
                  </a:lnTo>
                  <a:lnTo>
                    <a:pt x="30650" y="37677"/>
                  </a:lnTo>
                  <a:lnTo>
                    <a:pt x="37661" y="33475"/>
                  </a:lnTo>
                  <a:lnTo>
                    <a:pt x="42387" y="27242"/>
                  </a:lnTo>
                  <a:lnTo>
                    <a:pt x="44119" y="19608"/>
                  </a:lnTo>
                  <a:lnTo>
                    <a:pt x="42387" y="11974"/>
                  </a:lnTo>
                  <a:lnTo>
                    <a:pt x="37661" y="5741"/>
                  </a:lnTo>
                  <a:lnTo>
                    <a:pt x="30650" y="1540"/>
                  </a:lnTo>
                  <a:lnTo>
                    <a:pt x="22059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41711" y="4665306"/>
              <a:ext cx="44450" cy="39370"/>
            </a:xfrm>
            <a:custGeom>
              <a:avLst/>
              <a:gdLst/>
              <a:ahLst/>
              <a:cxnLst/>
              <a:rect l="l" t="t" r="r" b="b"/>
              <a:pathLst>
                <a:path w="44450" h="39370">
                  <a:moveTo>
                    <a:pt x="0" y="19610"/>
                  </a:moveTo>
                  <a:lnTo>
                    <a:pt x="1733" y="11976"/>
                  </a:lnTo>
                  <a:lnTo>
                    <a:pt x="6461" y="5743"/>
                  </a:lnTo>
                  <a:lnTo>
                    <a:pt x="13474" y="1541"/>
                  </a:lnTo>
                  <a:lnTo>
                    <a:pt x="22061" y="0"/>
                  </a:lnTo>
                  <a:lnTo>
                    <a:pt x="30648" y="1541"/>
                  </a:lnTo>
                  <a:lnTo>
                    <a:pt x="37661" y="5743"/>
                  </a:lnTo>
                  <a:lnTo>
                    <a:pt x="42389" y="11976"/>
                  </a:lnTo>
                  <a:lnTo>
                    <a:pt x="44122" y="19610"/>
                  </a:lnTo>
                  <a:lnTo>
                    <a:pt x="42389" y="27243"/>
                  </a:lnTo>
                  <a:lnTo>
                    <a:pt x="37661" y="33476"/>
                  </a:lnTo>
                  <a:lnTo>
                    <a:pt x="30648" y="37679"/>
                  </a:lnTo>
                  <a:lnTo>
                    <a:pt x="22061" y="39220"/>
                  </a:lnTo>
                  <a:lnTo>
                    <a:pt x="13474" y="37679"/>
                  </a:lnTo>
                  <a:lnTo>
                    <a:pt x="6461" y="33476"/>
                  </a:lnTo>
                  <a:lnTo>
                    <a:pt x="1733" y="27243"/>
                  </a:lnTo>
                  <a:lnTo>
                    <a:pt x="0" y="19610"/>
                  </a:lnTo>
                  <a:close/>
                </a:path>
              </a:pathLst>
            </a:custGeom>
            <a:ln w="4902">
              <a:solidFill>
                <a:srgbClr val="2D5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14254" y="495456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059" y="0"/>
                  </a:moveTo>
                  <a:lnTo>
                    <a:pt x="13469" y="1732"/>
                  </a:lnTo>
                  <a:lnTo>
                    <a:pt x="6457" y="6457"/>
                  </a:lnTo>
                  <a:lnTo>
                    <a:pt x="1732" y="13469"/>
                  </a:lnTo>
                  <a:lnTo>
                    <a:pt x="0" y="22059"/>
                  </a:lnTo>
                  <a:lnTo>
                    <a:pt x="1732" y="30644"/>
                  </a:lnTo>
                  <a:lnTo>
                    <a:pt x="6457" y="37657"/>
                  </a:lnTo>
                  <a:lnTo>
                    <a:pt x="13469" y="42385"/>
                  </a:lnTo>
                  <a:lnTo>
                    <a:pt x="22059" y="44119"/>
                  </a:lnTo>
                  <a:lnTo>
                    <a:pt x="30644" y="42385"/>
                  </a:lnTo>
                  <a:lnTo>
                    <a:pt x="37657" y="37657"/>
                  </a:lnTo>
                  <a:lnTo>
                    <a:pt x="42385" y="30644"/>
                  </a:lnTo>
                  <a:lnTo>
                    <a:pt x="44119" y="22059"/>
                  </a:lnTo>
                  <a:lnTo>
                    <a:pt x="42385" y="13469"/>
                  </a:lnTo>
                  <a:lnTo>
                    <a:pt x="37657" y="6457"/>
                  </a:lnTo>
                  <a:lnTo>
                    <a:pt x="30644" y="1732"/>
                  </a:lnTo>
                  <a:lnTo>
                    <a:pt x="22059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14254" y="495456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22061"/>
                  </a:moveTo>
                  <a:lnTo>
                    <a:pt x="1733" y="13474"/>
                  </a:lnTo>
                  <a:lnTo>
                    <a:pt x="6461" y="6461"/>
                  </a:lnTo>
                  <a:lnTo>
                    <a:pt x="13474" y="1733"/>
                  </a:lnTo>
                  <a:lnTo>
                    <a:pt x="22061" y="0"/>
                  </a:lnTo>
                  <a:lnTo>
                    <a:pt x="30648" y="1733"/>
                  </a:lnTo>
                  <a:lnTo>
                    <a:pt x="37661" y="6461"/>
                  </a:lnTo>
                  <a:lnTo>
                    <a:pt x="42389" y="13474"/>
                  </a:lnTo>
                  <a:lnTo>
                    <a:pt x="44122" y="22061"/>
                  </a:lnTo>
                  <a:lnTo>
                    <a:pt x="42389" y="30648"/>
                  </a:lnTo>
                  <a:lnTo>
                    <a:pt x="37661" y="37661"/>
                  </a:lnTo>
                  <a:lnTo>
                    <a:pt x="30648" y="42389"/>
                  </a:lnTo>
                  <a:lnTo>
                    <a:pt x="22061" y="44122"/>
                  </a:lnTo>
                  <a:lnTo>
                    <a:pt x="13474" y="42389"/>
                  </a:lnTo>
                  <a:lnTo>
                    <a:pt x="6461" y="37661"/>
                  </a:lnTo>
                  <a:lnTo>
                    <a:pt x="1733" y="30648"/>
                  </a:lnTo>
                  <a:lnTo>
                    <a:pt x="0" y="22061"/>
                  </a:lnTo>
                  <a:close/>
                </a:path>
              </a:pathLst>
            </a:custGeom>
            <a:ln w="4902">
              <a:solidFill>
                <a:srgbClr val="2D5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17200" y="5042801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059" y="0"/>
                  </a:moveTo>
                  <a:lnTo>
                    <a:pt x="13474" y="1734"/>
                  </a:lnTo>
                  <a:lnTo>
                    <a:pt x="6462" y="6462"/>
                  </a:lnTo>
                  <a:lnTo>
                    <a:pt x="1734" y="13474"/>
                  </a:lnTo>
                  <a:lnTo>
                    <a:pt x="0" y="22059"/>
                  </a:lnTo>
                  <a:lnTo>
                    <a:pt x="1734" y="30644"/>
                  </a:lnTo>
                  <a:lnTo>
                    <a:pt x="6462" y="37657"/>
                  </a:lnTo>
                  <a:lnTo>
                    <a:pt x="13474" y="42385"/>
                  </a:lnTo>
                  <a:lnTo>
                    <a:pt x="22059" y="44119"/>
                  </a:lnTo>
                  <a:lnTo>
                    <a:pt x="30650" y="42385"/>
                  </a:lnTo>
                  <a:lnTo>
                    <a:pt x="37661" y="37657"/>
                  </a:lnTo>
                  <a:lnTo>
                    <a:pt x="42387" y="30644"/>
                  </a:lnTo>
                  <a:lnTo>
                    <a:pt x="44119" y="22059"/>
                  </a:lnTo>
                  <a:lnTo>
                    <a:pt x="42387" y="13474"/>
                  </a:lnTo>
                  <a:lnTo>
                    <a:pt x="37661" y="6462"/>
                  </a:lnTo>
                  <a:lnTo>
                    <a:pt x="30650" y="1734"/>
                  </a:lnTo>
                  <a:lnTo>
                    <a:pt x="22059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17200" y="5042801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22061"/>
                  </a:moveTo>
                  <a:lnTo>
                    <a:pt x="1733" y="13474"/>
                  </a:lnTo>
                  <a:lnTo>
                    <a:pt x="6461" y="6461"/>
                  </a:lnTo>
                  <a:lnTo>
                    <a:pt x="13474" y="1733"/>
                  </a:lnTo>
                  <a:lnTo>
                    <a:pt x="22061" y="0"/>
                  </a:lnTo>
                  <a:lnTo>
                    <a:pt x="30648" y="1733"/>
                  </a:lnTo>
                  <a:lnTo>
                    <a:pt x="37661" y="6461"/>
                  </a:lnTo>
                  <a:lnTo>
                    <a:pt x="42389" y="13474"/>
                  </a:lnTo>
                  <a:lnTo>
                    <a:pt x="44122" y="22061"/>
                  </a:lnTo>
                  <a:lnTo>
                    <a:pt x="42389" y="30648"/>
                  </a:lnTo>
                  <a:lnTo>
                    <a:pt x="37661" y="37661"/>
                  </a:lnTo>
                  <a:lnTo>
                    <a:pt x="30648" y="42389"/>
                  </a:lnTo>
                  <a:lnTo>
                    <a:pt x="22061" y="44122"/>
                  </a:lnTo>
                  <a:lnTo>
                    <a:pt x="13474" y="42389"/>
                  </a:lnTo>
                  <a:lnTo>
                    <a:pt x="6461" y="37661"/>
                  </a:lnTo>
                  <a:lnTo>
                    <a:pt x="1733" y="30648"/>
                  </a:lnTo>
                  <a:lnTo>
                    <a:pt x="0" y="22061"/>
                  </a:lnTo>
                  <a:close/>
                </a:path>
              </a:pathLst>
            </a:custGeom>
            <a:ln w="4902">
              <a:solidFill>
                <a:srgbClr val="2D5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29010" y="5057508"/>
              <a:ext cx="44450" cy="39370"/>
            </a:xfrm>
            <a:custGeom>
              <a:avLst/>
              <a:gdLst/>
              <a:ahLst/>
              <a:cxnLst/>
              <a:rect l="l" t="t" r="r" b="b"/>
              <a:pathLst>
                <a:path w="44450" h="39370">
                  <a:moveTo>
                    <a:pt x="22059" y="0"/>
                  </a:moveTo>
                  <a:lnTo>
                    <a:pt x="13474" y="1540"/>
                  </a:lnTo>
                  <a:lnTo>
                    <a:pt x="6462" y="5741"/>
                  </a:lnTo>
                  <a:lnTo>
                    <a:pt x="1734" y="11974"/>
                  </a:lnTo>
                  <a:lnTo>
                    <a:pt x="0" y="19608"/>
                  </a:lnTo>
                  <a:lnTo>
                    <a:pt x="1734" y="27242"/>
                  </a:lnTo>
                  <a:lnTo>
                    <a:pt x="6462" y="33475"/>
                  </a:lnTo>
                  <a:lnTo>
                    <a:pt x="13474" y="37677"/>
                  </a:lnTo>
                  <a:lnTo>
                    <a:pt x="22059" y="39217"/>
                  </a:lnTo>
                  <a:lnTo>
                    <a:pt x="30650" y="37677"/>
                  </a:lnTo>
                  <a:lnTo>
                    <a:pt x="37661" y="33475"/>
                  </a:lnTo>
                  <a:lnTo>
                    <a:pt x="42387" y="27242"/>
                  </a:lnTo>
                  <a:lnTo>
                    <a:pt x="44119" y="19608"/>
                  </a:lnTo>
                  <a:lnTo>
                    <a:pt x="42387" y="11974"/>
                  </a:lnTo>
                  <a:lnTo>
                    <a:pt x="37661" y="5741"/>
                  </a:lnTo>
                  <a:lnTo>
                    <a:pt x="30650" y="1540"/>
                  </a:lnTo>
                  <a:lnTo>
                    <a:pt x="22059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29010" y="5057508"/>
              <a:ext cx="44450" cy="39370"/>
            </a:xfrm>
            <a:custGeom>
              <a:avLst/>
              <a:gdLst/>
              <a:ahLst/>
              <a:cxnLst/>
              <a:rect l="l" t="t" r="r" b="b"/>
              <a:pathLst>
                <a:path w="44450" h="39370">
                  <a:moveTo>
                    <a:pt x="0" y="19610"/>
                  </a:moveTo>
                  <a:lnTo>
                    <a:pt x="1733" y="11976"/>
                  </a:lnTo>
                  <a:lnTo>
                    <a:pt x="6461" y="5743"/>
                  </a:lnTo>
                  <a:lnTo>
                    <a:pt x="13474" y="1541"/>
                  </a:lnTo>
                  <a:lnTo>
                    <a:pt x="22061" y="0"/>
                  </a:lnTo>
                  <a:lnTo>
                    <a:pt x="30648" y="1541"/>
                  </a:lnTo>
                  <a:lnTo>
                    <a:pt x="37661" y="5743"/>
                  </a:lnTo>
                  <a:lnTo>
                    <a:pt x="42389" y="11976"/>
                  </a:lnTo>
                  <a:lnTo>
                    <a:pt x="44122" y="19610"/>
                  </a:lnTo>
                  <a:lnTo>
                    <a:pt x="42389" y="27243"/>
                  </a:lnTo>
                  <a:lnTo>
                    <a:pt x="37661" y="33476"/>
                  </a:lnTo>
                  <a:lnTo>
                    <a:pt x="30648" y="37679"/>
                  </a:lnTo>
                  <a:lnTo>
                    <a:pt x="22061" y="39220"/>
                  </a:lnTo>
                  <a:lnTo>
                    <a:pt x="13474" y="37679"/>
                  </a:lnTo>
                  <a:lnTo>
                    <a:pt x="6461" y="33476"/>
                  </a:lnTo>
                  <a:lnTo>
                    <a:pt x="1733" y="27243"/>
                  </a:lnTo>
                  <a:lnTo>
                    <a:pt x="0" y="19610"/>
                  </a:lnTo>
                  <a:close/>
                </a:path>
              </a:pathLst>
            </a:custGeom>
            <a:ln w="4902">
              <a:solidFill>
                <a:srgbClr val="2D5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99597" y="5361470"/>
              <a:ext cx="39370" cy="44450"/>
            </a:xfrm>
            <a:custGeom>
              <a:avLst/>
              <a:gdLst/>
              <a:ahLst/>
              <a:cxnLst/>
              <a:rect l="l" t="t" r="r" b="b"/>
              <a:pathLst>
                <a:path w="39370" h="44450">
                  <a:moveTo>
                    <a:pt x="19608" y="0"/>
                  </a:moveTo>
                  <a:lnTo>
                    <a:pt x="11974" y="1732"/>
                  </a:lnTo>
                  <a:lnTo>
                    <a:pt x="5741" y="6457"/>
                  </a:lnTo>
                  <a:lnTo>
                    <a:pt x="1540" y="13469"/>
                  </a:lnTo>
                  <a:lnTo>
                    <a:pt x="0" y="22059"/>
                  </a:lnTo>
                  <a:lnTo>
                    <a:pt x="1540" y="30644"/>
                  </a:lnTo>
                  <a:lnTo>
                    <a:pt x="5741" y="37657"/>
                  </a:lnTo>
                  <a:lnTo>
                    <a:pt x="11974" y="42385"/>
                  </a:lnTo>
                  <a:lnTo>
                    <a:pt x="19608" y="44119"/>
                  </a:lnTo>
                  <a:lnTo>
                    <a:pt x="27242" y="42385"/>
                  </a:lnTo>
                  <a:lnTo>
                    <a:pt x="33475" y="37657"/>
                  </a:lnTo>
                  <a:lnTo>
                    <a:pt x="37677" y="30644"/>
                  </a:lnTo>
                  <a:lnTo>
                    <a:pt x="39217" y="22059"/>
                  </a:lnTo>
                  <a:lnTo>
                    <a:pt x="37677" y="13469"/>
                  </a:lnTo>
                  <a:lnTo>
                    <a:pt x="33475" y="6457"/>
                  </a:lnTo>
                  <a:lnTo>
                    <a:pt x="27242" y="1732"/>
                  </a:lnTo>
                  <a:lnTo>
                    <a:pt x="19608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99597" y="5361470"/>
              <a:ext cx="39370" cy="44450"/>
            </a:xfrm>
            <a:custGeom>
              <a:avLst/>
              <a:gdLst/>
              <a:ahLst/>
              <a:cxnLst/>
              <a:rect l="l" t="t" r="r" b="b"/>
              <a:pathLst>
                <a:path w="39370" h="44450">
                  <a:moveTo>
                    <a:pt x="0" y="22061"/>
                  </a:moveTo>
                  <a:lnTo>
                    <a:pt x="1541" y="13474"/>
                  </a:lnTo>
                  <a:lnTo>
                    <a:pt x="5743" y="6461"/>
                  </a:lnTo>
                  <a:lnTo>
                    <a:pt x="11976" y="1733"/>
                  </a:lnTo>
                  <a:lnTo>
                    <a:pt x="19610" y="0"/>
                  </a:lnTo>
                  <a:lnTo>
                    <a:pt x="27243" y="1733"/>
                  </a:lnTo>
                  <a:lnTo>
                    <a:pt x="33476" y="6461"/>
                  </a:lnTo>
                  <a:lnTo>
                    <a:pt x="37679" y="13474"/>
                  </a:lnTo>
                  <a:lnTo>
                    <a:pt x="39220" y="22061"/>
                  </a:lnTo>
                  <a:lnTo>
                    <a:pt x="37679" y="30648"/>
                  </a:lnTo>
                  <a:lnTo>
                    <a:pt x="33476" y="37661"/>
                  </a:lnTo>
                  <a:lnTo>
                    <a:pt x="27243" y="42389"/>
                  </a:lnTo>
                  <a:lnTo>
                    <a:pt x="19610" y="44122"/>
                  </a:lnTo>
                  <a:lnTo>
                    <a:pt x="11976" y="42389"/>
                  </a:lnTo>
                  <a:lnTo>
                    <a:pt x="5743" y="37661"/>
                  </a:lnTo>
                  <a:lnTo>
                    <a:pt x="1541" y="30648"/>
                  </a:lnTo>
                  <a:lnTo>
                    <a:pt x="0" y="22061"/>
                  </a:lnTo>
                  <a:close/>
                </a:path>
              </a:pathLst>
            </a:custGeom>
            <a:ln w="4902">
              <a:solidFill>
                <a:srgbClr val="2D5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02493" y="5371274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059" y="0"/>
                  </a:moveTo>
                  <a:lnTo>
                    <a:pt x="13474" y="1732"/>
                  </a:lnTo>
                  <a:lnTo>
                    <a:pt x="6462" y="6457"/>
                  </a:lnTo>
                  <a:lnTo>
                    <a:pt x="1734" y="13469"/>
                  </a:lnTo>
                  <a:lnTo>
                    <a:pt x="0" y="22059"/>
                  </a:lnTo>
                  <a:lnTo>
                    <a:pt x="1734" y="30644"/>
                  </a:lnTo>
                  <a:lnTo>
                    <a:pt x="6462" y="37657"/>
                  </a:lnTo>
                  <a:lnTo>
                    <a:pt x="13474" y="42385"/>
                  </a:lnTo>
                  <a:lnTo>
                    <a:pt x="22059" y="44119"/>
                  </a:lnTo>
                  <a:lnTo>
                    <a:pt x="30650" y="42385"/>
                  </a:lnTo>
                  <a:lnTo>
                    <a:pt x="37661" y="37657"/>
                  </a:lnTo>
                  <a:lnTo>
                    <a:pt x="42387" y="30644"/>
                  </a:lnTo>
                  <a:lnTo>
                    <a:pt x="44119" y="22059"/>
                  </a:lnTo>
                  <a:lnTo>
                    <a:pt x="42387" y="13469"/>
                  </a:lnTo>
                  <a:lnTo>
                    <a:pt x="37661" y="6457"/>
                  </a:lnTo>
                  <a:lnTo>
                    <a:pt x="30650" y="1732"/>
                  </a:lnTo>
                  <a:lnTo>
                    <a:pt x="22059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102493" y="5371274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22061"/>
                  </a:moveTo>
                  <a:lnTo>
                    <a:pt x="1733" y="13474"/>
                  </a:lnTo>
                  <a:lnTo>
                    <a:pt x="6461" y="6461"/>
                  </a:lnTo>
                  <a:lnTo>
                    <a:pt x="13474" y="1733"/>
                  </a:lnTo>
                  <a:lnTo>
                    <a:pt x="22061" y="0"/>
                  </a:lnTo>
                  <a:lnTo>
                    <a:pt x="30648" y="1733"/>
                  </a:lnTo>
                  <a:lnTo>
                    <a:pt x="37661" y="6461"/>
                  </a:lnTo>
                  <a:lnTo>
                    <a:pt x="42389" y="13474"/>
                  </a:lnTo>
                  <a:lnTo>
                    <a:pt x="44122" y="22061"/>
                  </a:lnTo>
                  <a:lnTo>
                    <a:pt x="42389" y="30648"/>
                  </a:lnTo>
                  <a:lnTo>
                    <a:pt x="37661" y="37661"/>
                  </a:lnTo>
                  <a:lnTo>
                    <a:pt x="30648" y="42389"/>
                  </a:lnTo>
                  <a:lnTo>
                    <a:pt x="22061" y="44122"/>
                  </a:lnTo>
                  <a:lnTo>
                    <a:pt x="13474" y="42389"/>
                  </a:lnTo>
                  <a:lnTo>
                    <a:pt x="6461" y="37661"/>
                  </a:lnTo>
                  <a:lnTo>
                    <a:pt x="1733" y="30648"/>
                  </a:lnTo>
                  <a:lnTo>
                    <a:pt x="0" y="22061"/>
                  </a:lnTo>
                  <a:close/>
                </a:path>
              </a:pathLst>
            </a:custGeom>
            <a:ln w="4902">
              <a:solidFill>
                <a:srgbClr val="2D5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440770" y="5390883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059" y="0"/>
                  </a:moveTo>
                  <a:lnTo>
                    <a:pt x="13474" y="1734"/>
                  </a:lnTo>
                  <a:lnTo>
                    <a:pt x="6462" y="6462"/>
                  </a:lnTo>
                  <a:lnTo>
                    <a:pt x="1734" y="13474"/>
                  </a:lnTo>
                  <a:lnTo>
                    <a:pt x="0" y="22059"/>
                  </a:lnTo>
                  <a:lnTo>
                    <a:pt x="1734" y="30644"/>
                  </a:lnTo>
                  <a:lnTo>
                    <a:pt x="6462" y="37657"/>
                  </a:lnTo>
                  <a:lnTo>
                    <a:pt x="13474" y="42385"/>
                  </a:lnTo>
                  <a:lnTo>
                    <a:pt x="22059" y="44119"/>
                  </a:lnTo>
                  <a:lnTo>
                    <a:pt x="30644" y="42385"/>
                  </a:lnTo>
                  <a:lnTo>
                    <a:pt x="37657" y="37657"/>
                  </a:lnTo>
                  <a:lnTo>
                    <a:pt x="42385" y="30644"/>
                  </a:lnTo>
                  <a:lnTo>
                    <a:pt x="44119" y="22059"/>
                  </a:lnTo>
                  <a:lnTo>
                    <a:pt x="42385" y="13474"/>
                  </a:lnTo>
                  <a:lnTo>
                    <a:pt x="37657" y="6462"/>
                  </a:lnTo>
                  <a:lnTo>
                    <a:pt x="30644" y="1734"/>
                  </a:lnTo>
                  <a:lnTo>
                    <a:pt x="22059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440770" y="5390883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22061"/>
                  </a:moveTo>
                  <a:lnTo>
                    <a:pt x="1733" y="13474"/>
                  </a:lnTo>
                  <a:lnTo>
                    <a:pt x="6461" y="6461"/>
                  </a:lnTo>
                  <a:lnTo>
                    <a:pt x="13474" y="1733"/>
                  </a:lnTo>
                  <a:lnTo>
                    <a:pt x="22061" y="0"/>
                  </a:lnTo>
                  <a:lnTo>
                    <a:pt x="30648" y="1733"/>
                  </a:lnTo>
                  <a:lnTo>
                    <a:pt x="37661" y="6461"/>
                  </a:lnTo>
                  <a:lnTo>
                    <a:pt x="42389" y="13474"/>
                  </a:lnTo>
                  <a:lnTo>
                    <a:pt x="44122" y="22061"/>
                  </a:lnTo>
                  <a:lnTo>
                    <a:pt x="42389" y="30648"/>
                  </a:lnTo>
                  <a:lnTo>
                    <a:pt x="37661" y="37661"/>
                  </a:lnTo>
                  <a:lnTo>
                    <a:pt x="30648" y="42389"/>
                  </a:lnTo>
                  <a:lnTo>
                    <a:pt x="22061" y="44122"/>
                  </a:lnTo>
                  <a:lnTo>
                    <a:pt x="13474" y="42389"/>
                  </a:lnTo>
                  <a:lnTo>
                    <a:pt x="6461" y="37661"/>
                  </a:lnTo>
                  <a:lnTo>
                    <a:pt x="1733" y="30648"/>
                  </a:lnTo>
                  <a:lnTo>
                    <a:pt x="0" y="22061"/>
                  </a:lnTo>
                  <a:close/>
                </a:path>
              </a:pathLst>
            </a:custGeom>
            <a:ln w="4902">
              <a:solidFill>
                <a:srgbClr val="2D5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107395" y="5734057"/>
              <a:ext cx="44450" cy="39370"/>
            </a:xfrm>
            <a:custGeom>
              <a:avLst/>
              <a:gdLst/>
              <a:ahLst/>
              <a:cxnLst/>
              <a:rect l="l" t="t" r="r" b="b"/>
              <a:pathLst>
                <a:path w="44450" h="39370">
                  <a:moveTo>
                    <a:pt x="22059" y="0"/>
                  </a:moveTo>
                  <a:lnTo>
                    <a:pt x="13474" y="1541"/>
                  </a:lnTo>
                  <a:lnTo>
                    <a:pt x="6462" y="5743"/>
                  </a:lnTo>
                  <a:lnTo>
                    <a:pt x="1734" y="11976"/>
                  </a:lnTo>
                  <a:lnTo>
                    <a:pt x="0" y="19610"/>
                  </a:lnTo>
                  <a:lnTo>
                    <a:pt x="1734" y="27243"/>
                  </a:lnTo>
                  <a:lnTo>
                    <a:pt x="6462" y="33476"/>
                  </a:lnTo>
                  <a:lnTo>
                    <a:pt x="13474" y="37679"/>
                  </a:lnTo>
                  <a:lnTo>
                    <a:pt x="22059" y="39220"/>
                  </a:lnTo>
                  <a:lnTo>
                    <a:pt x="30650" y="37679"/>
                  </a:lnTo>
                  <a:lnTo>
                    <a:pt x="37661" y="33476"/>
                  </a:lnTo>
                  <a:lnTo>
                    <a:pt x="42387" y="27243"/>
                  </a:lnTo>
                  <a:lnTo>
                    <a:pt x="44119" y="19610"/>
                  </a:lnTo>
                  <a:lnTo>
                    <a:pt x="42387" y="11976"/>
                  </a:lnTo>
                  <a:lnTo>
                    <a:pt x="37661" y="5743"/>
                  </a:lnTo>
                  <a:lnTo>
                    <a:pt x="30650" y="1541"/>
                  </a:lnTo>
                  <a:lnTo>
                    <a:pt x="22059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107395" y="5734057"/>
              <a:ext cx="44450" cy="39370"/>
            </a:xfrm>
            <a:custGeom>
              <a:avLst/>
              <a:gdLst/>
              <a:ahLst/>
              <a:cxnLst/>
              <a:rect l="l" t="t" r="r" b="b"/>
              <a:pathLst>
                <a:path w="44450" h="39370">
                  <a:moveTo>
                    <a:pt x="0" y="19610"/>
                  </a:moveTo>
                  <a:lnTo>
                    <a:pt x="1733" y="11976"/>
                  </a:lnTo>
                  <a:lnTo>
                    <a:pt x="6461" y="5743"/>
                  </a:lnTo>
                  <a:lnTo>
                    <a:pt x="13474" y="1541"/>
                  </a:lnTo>
                  <a:lnTo>
                    <a:pt x="22061" y="0"/>
                  </a:lnTo>
                  <a:lnTo>
                    <a:pt x="30648" y="1541"/>
                  </a:lnTo>
                  <a:lnTo>
                    <a:pt x="37661" y="5743"/>
                  </a:lnTo>
                  <a:lnTo>
                    <a:pt x="42389" y="11976"/>
                  </a:lnTo>
                  <a:lnTo>
                    <a:pt x="44122" y="19610"/>
                  </a:lnTo>
                  <a:lnTo>
                    <a:pt x="42389" y="27243"/>
                  </a:lnTo>
                  <a:lnTo>
                    <a:pt x="37661" y="33476"/>
                  </a:lnTo>
                  <a:lnTo>
                    <a:pt x="30648" y="37679"/>
                  </a:lnTo>
                  <a:lnTo>
                    <a:pt x="22061" y="39220"/>
                  </a:lnTo>
                  <a:lnTo>
                    <a:pt x="13474" y="37679"/>
                  </a:lnTo>
                  <a:lnTo>
                    <a:pt x="6461" y="33476"/>
                  </a:lnTo>
                  <a:lnTo>
                    <a:pt x="1733" y="27243"/>
                  </a:lnTo>
                  <a:lnTo>
                    <a:pt x="0" y="19610"/>
                  </a:lnTo>
                  <a:close/>
                </a:path>
              </a:pathLst>
            </a:custGeom>
            <a:ln w="4902">
              <a:solidFill>
                <a:srgbClr val="2D5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396651" y="5773277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059" y="0"/>
                  </a:moveTo>
                  <a:lnTo>
                    <a:pt x="13469" y="1733"/>
                  </a:lnTo>
                  <a:lnTo>
                    <a:pt x="6457" y="6461"/>
                  </a:lnTo>
                  <a:lnTo>
                    <a:pt x="1732" y="13473"/>
                  </a:lnTo>
                  <a:lnTo>
                    <a:pt x="0" y="22061"/>
                  </a:lnTo>
                  <a:lnTo>
                    <a:pt x="1732" y="30648"/>
                  </a:lnTo>
                  <a:lnTo>
                    <a:pt x="6457" y="37660"/>
                  </a:lnTo>
                  <a:lnTo>
                    <a:pt x="13469" y="42388"/>
                  </a:lnTo>
                  <a:lnTo>
                    <a:pt x="22059" y="44122"/>
                  </a:lnTo>
                  <a:lnTo>
                    <a:pt x="30644" y="42388"/>
                  </a:lnTo>
                  <a:lnTo>
                    <a:pt x="37657" y="37660"/>
                  </a:lnTo>
                  <a:lnTo>
                    <a:pt x="42385" y="30648"/>
                  </a:lnTo>
                  <a:lnTo>
                    <a:pt x="44119" y="22061"/>
                  </a:lnTo>
                  <a:lnTo>
                    <a:pt x="42385" y="13473"/>
                  </a:lnTo>
                  <a:lnTo>
                    <a:pt x="37657" y="6461"/>
                  </a:lnTo>
                  <a:lnTo>
                    <a:pt x="30644" y="1733"/>
                  </a:lnTo>
                  <a:lnTo>
                    <a:pt x="22059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396651" y="5773277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22061"/>
                  </a:moveTo>
                  <a:lnTo>
                    <a:pt x="1733" y="13474"/>
                  </a:lnTo>
                  <a:lnTo>
                    <a:pt x="6461" y="6461"/>
                  </a:lnTo>
                  <a:lnTo>
                    <a:pt x="13474" y="1733"/>
                  </a:lnTo>
                  <a:lnTo>
                    <a:pt x="22061" y="0"/>
                  </a:lnTo>
                  <a:lnTo>
                    <a:pt x="30648" y="1733"/>
                  </a:lnTo>
                  <a:lnTo>
                    <a:pt x="37661" y="6461"/>
                  </a:lnTo>
                  <a:lnTo>
                    <a:pt x="42389" y="13474"/>
                  </a:lnTo>
                  <a:lnTo>
                    <a:pt x="44122" y="22061"/>
                  </a:lnTo>
                  <a:lnTo>
                    <a:pt x="42389" y="30648"/>
                  </a:lnTo>
                  <a:lnTo>
                    <a:pt x="37661" y="37661"/>
                  </a:lnTo>
                  <a:lnTo>
                    <a:pt x="30648" y="42389"/>
                  </a:lnTo>
                  <a:lnTo>
                    <a:pt x="22061" y="44122"/>
                  </a:lnTo>
                  <a:lnTo>
                    <a:pt x="13474" y="42389"/>
                  </a:lnTo>
                  <a:lnTo>
                    <a:pt x="6461" y="37661"/>
                  </a:lnTo>
                  <a:lnTo>
                    <a:pt x="1733" y="30648"/>
                  </a:lnTo>
                  <a:lnTo>
                    <a:pt x="0" y="22061"/>
                  </a:lnTo>
                  <a:close/>
                </a:path>
              </a:pathLst>
            </a:custGeom>
            <a:ln w="4902">
              <a:solidFill>
                <a:srgbClr val="2D5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17200" y="609194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059" y="0"/>
                  </a:moveTo>
                  <a:lnTo>
                    <a:pt x="13474" y="1733"/>
                  </a:lnTo>
                  <a:lnTo>
                    <a:pt x="6462" y="6461"/>
                  </a:lnTo>
                  <a:lnTo>
                    <a:pt x="1734" y="13473"/>
                  </a:lnTo>
                  <a:lnTo>
                    <a:pt x="0" y="22061"/>
                  </a:lnTo>
                  <a:lnTo>
                    <a:pt x="1734" y="30648"/>
                  </a:lnTo>
                  <a:lnTo>
                    <a:pt x="6462" y="37660"/>
                  </a:lnTo>
                  <a:lnTo>
                    <a:pt x="13474" y="42388"/>
                  </a:lnTo>
                  <a:lnTo>
                    <a:pt x="22059" y="44122"/>
                  </a:lnTo>
                  <a:lnTo>
                    <a:pt x="30650" y="42388"/>
                  </a:lnTo>
                  <a:lnTo>
                    <a:pt x="37661" y="37660"/>
                  </a:lnTo>
                  <a:lnTo>
                    <a:pt x="42387" y="30648"/>
                  </a:lnTo>
                  <a:lnTo>
                    <a:pt x="44119" y="22061"/>
                  </a:lnTo>
                  <a:lnTo>
                    <a:pt x="42387" y="13473"/>
                  </a:lnTo>
                  <a:lnTo>
                    <a:pt x="37661" y="6461"/>
                  </a:lnTo>
                  <a:lnTo>
                    <a:pt x="30650" y="1733"/>
                  </a:lnTo>
                  <a:lnTo>
                    <a:pt x="22059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117200" y="609194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22061"/>
                  </a:moveTo>
                  <a:lnTo>
                    <a:pt x="1733" y="13474"/>
                  </a:lnTo>
                  <a:lnTo>
                    <a:pt x="6461" y="6461"/>
                  </a:lnTo>
                  <a:lnTo>
                    <a:pt x="13474" y="1733"/>
                  </a:lnTo>
                  <a:lnTo>
                    <a:pt x="22061" y="0"/>
                  </a:lnTo>
                  <a:lnTo>
                    <a:pt x="30648" y="1733"/>
                  </a:lnTo>
                  <a:lnTo>
                    <a:pt x="37661" y="6461"/>
                  </a:lnTo>
                  <a:lnTo>
                    <a:pt x="42389" y="13474"/>
                  </a:lnTo>
                  <a:lnTo>
                    <a:pt x="44122" y="22061"/>
                  </a:lnTo>
                  <a:lnTo>
                    <a:pt x="42389" y="30648"/>
                  </a:lnTo>
                  <a:lnTo>
                    <a:pt x="37661" y="37661"/>
                  </a:lnTo>
                  <a:lnTo>
                    <a:pt x="30648" y="42389"/>
                  </a:lnTo>
                  <a:lnTo>
                    <a:pt x="22061" y="44122"/>
                  </a:lnTo>
                  <a:lnTo>
                    <a:pt x="13474" y="42389"/>
                  </a:lnTo>
                  <a:lnTo>
                    <a:pt x="6461" y="37661"/>
                  </a:lnTo>
                  <a:lnTo>
                    <a:pt x="1733" y="30648"/>
                  </a:lnTo>
                  <a:lnTo>
                    <a:pt x="0" y="22061"/>
                  </a:lnTo>
                  <a:close/>
                </a:path>
              </a:pathLst>
            </a:custGeom>
            <a:ln w="4902">
              <a:solidFill>
                <a:srgbClr val="2D5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381931" y="613116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072" y="0"/>
                  </a:moveTo>
                  <a:lnTo>
                    <a:pt x="13480" y="1733"/>
                  </a:lnTo>
                  <a:lnTo>
                    <a:pt x="6464" y="6461"/>
                  </a:lnTo>
                  <a:lnTo>
                    <a:pt x="1734" y="13473"/>
                  </a:lnTo>
                  <a:lnTo>
                    <a:pt x="0" y="22061"/>
                  </a:lnTo>
                  <a:lnTo>
                    <a:pt x="1734" y="30648"/>
                  </a:lnTo>
                  <a:lnTo>
                    <a:pt x="6464" y="37660"/>
                  </a:lnTo>
                  <a:lnTo>
                    <a:pt x="13480" y="42388"/>
                  </a:lnTo>
                  <a:lnTo>
                    <a:pt x="22072" y="44122"/>
                  </a:lnTo>
                  <a:lnTo>
                    <a:pt x="30657" y="42388"/>
                  </a:lnTo>
                  <a:lnTo>
                    <a:pt x="37669" y="37660"/>
                  </a:lnTo>
                  <a:lnTo>
                    <a:pt x="42398" y="30648"/>
                  </a:lnTo>
                  <a:lnTo>
                    <a:pt x="44132" y="22061"/>
                  </a:lnTo>
                  <a:lnTo>
                    <a:pt x="42398" y="13473"/>
                  </a:lnTo>
                  <a:lnTo>
                    <a:pt x="37669" y="6461"/>
                  </a:lnTo>
                  <a:lnTo>
                    <a:pt x="30657" y="1733"/>
                  </a:lnTo>
                  <a:lnTo>
                    <a:pt x="22072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381931" y="613116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22061"/>
                  </a:moveTo>
                  <a:lnTo>
                    <a:pt x="1733" y="13474"/>
                  </a:lnTo>
                  <a:lnTo>
                    <a:pt x="6461" y="6461"/>
                  </a:lnTo>
                  <a:lnTo>
                    <a:pt x="13474" y="1733"/>
                  </a:lnTo>
                  <a:lnTo>
                    <a:pt x="22061" y="0"/>
                  </a:lnTo>
                  <a:lnTo>
                    <a:pt x="30648" y="1733"/>
                  </a:lnTo>
                  <a:lnTo>
                    <a:pt x="37661" y="6461"/>
                  </a:lnTo>
                  <a:lnTo>
                    <a:pt x="42389" y="13474"/>
                  </a:lnTo>
                  <a:lnTo>
                    <a:pt x="44122" y="22061"/>
                  </a:lnTo>
                  <a:lnTo>
                    <a:pt x="42389" y="30648"/>
                  </a:lnTo>
                  <a:lnTo>
                    <a:pt x="37661" y="37661"/>
                  </a:lnTo>
                  <a:lnTo>
                    <a:pt x="30648" y="42389"/>
                  </a:lnTo>
                  <a:lnTo>
                    <a:pt x="22061" y="44122"/>
                  </a:lnTo>
                  <a:lnTo>
                    <a:pt x="13474" y="42389"/>
                  </a:lnTo>
                  <a:lnTo>
                    <a:pt x="6461" y="37661"/>
                  </a:lnTo>
                  <a:lnTo>
                    <a:pt x="1733" y="30648"/>
                  </a:lnTo>
                  <a:lnTo>
                    <a:pt x="0" y="22061"/>
                  </a:lnTo>
                  <a:close/>
                </a:path>
              </a:pathLst>
            </a:custGeom>
            <a:ln w="4902">
              <a:solidFill>
                <a:srgbClr val="2D5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124550" y="5770827"/>
              <a:ext cx="13335" cy="316230"/>
            </a:xfrm>
            <a:custGeom>
              <a:avLst/>
              <a:gdLst/>
              <a:ahLst/>
              <a:cxnLst/>
              <a:rect l="l" t="t" r="r" b="b"/>
              <a:pathLst>
                <a:path w="13335" h="316229">
                  <a:moveTo>
                    <a:pt x="12995" y="316191"/>
                  </a:moveTo>
                  <a:lnTo>
                    <a:pt x="0" y="0"/>
                  </a:lnTo>
                </a:path>
              </a:pathLst>
            </a:custGeom>
            <a:ln w="9805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124556" y="5412942"/>
              <a:ext cx="3810" cy="316230"/>
            </a:xfrm>
            <a:custGeom>
              <a:avLst/>
              <a:gdLst/>
              <a:ahLst/>
              <a:cxnLst/>
              <a:rect l="l" t="t" r="r" b="b"/>
              <a:pathLst>
                <a:path w="3810" h="316229">
                  <a:moveTo>
                    <a:pt x="3603" y="316191"/>
                  </a:moveTo>
                  <a:lnTo>
                    <a:pt x="0" y="0"/>
                  </a:lnTo>
                </a:path>
              </a:pathLst>
            </a:custGeom>
            <a:ln w="9805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399102" y="5814949"/>
              <a:ext cx="15240" cy="312420"/>
            </a:xfrm>
            <a:custGeom>
              <a:avLst/>
              <a:gdLst/>
              <a:ahLst/>
              <a:cxnLst/>
              <a:rect l="l" t="t" r="r" b="b"/>
              <a:pathLst>
                <a:path w="15239" h="312420">
                  <a:moveTo>
                    <a:pt x="0" y="312179"/>
                  </a:moveTo>
                  <a:lnTo>
                    <a:pt x="14707" y="0"/>
                  </a:lnTo>
                </a:path>
              </a:pathLst>
            </a:custGeom>
            <a:ln w="9805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13808" y="5432552"/>
              <a:ext cx="45720" cy="340360"/>
            </a:xfrm>
            <a:custGeom>
              <a:avLst/>
              <a:gdLst/>
              <a:ahLst/>
              <a:cxnLst/>
              <a:rect l="l" t="t" r="r" b="b"/>
              <a:pathLst>
                <a:path w="45720" h="340360">
                  <a:moveTo>
                    <a:pt x="0" y="340027"/>
                  </a:moveTo>
                  <a:lnTo>
                    <a:pt x="45198" y="0"/>
                  </a:lnTo>
                </a:path>
              </a:pathLst>
            </a:custGeom>
            <a:ln w="9805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144169" y="5393329"/>
              <a:ext cx="295910" cy="19685"/>
            </a:xfrm>
            <a:custGeom>
              <a:avLst/>
              <a:gdLst/>
              <a:ahLst/>
              <a:cxnLst/>
              <a:rect l="l" t="t" r="r" b="b"/>
              <a:pathLst>
                <a:path w="295910" h="19685">
                  <a:moveTo>
                    <a:pt x="295775" y="19385"/>
                  </a:moveTo>
                  <a:lnTo>
                    <a:pt x="0" y="0"/>
                  </a:lnTo>
                </a:path>
              </a:pathLst>
            </a:custGeom>
            <a:ln w="9805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183379" y="4682470"/>
              <a:ext cx="315595" cy="5715"/>
            </a:xfrm>
            <a:custGeom>
              <a:avLst/>
              <a:gdLst/>
              <a:ahLst/>
              <a:cxnLst/>
              <a:rect l="l" t="t" r="r" b="b"/>
              <a:pathLst>
                <a:path w="315595" h="5714">
                  <a:moveTo>
                    <a:pt x="315239" y="5530"/>
                  </a:moveTo>
                  <a:lnTo>
                    <a:pt x="0" y="0"/>
                  </a:lnTo>
                </a:path>
              </a:pathLst>
            </a:custGeom>
            <a:ln w="9805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031411" y="4697172"/>
              <a:ext cx="111760" cy="254000"/>
            </a:xfrm>
            <a:custGeom>
              <a:avLst/>
              <a:gdLst/>
              <a:ahLst/>
              <a:cxnLst/>
              <a:rect l="l" t="t" r="r" b="b"/>
              <a:pathLst>
                <a:path w="111760" h="254000">
                  <a:moveTo>
                    <a:pt x="0" y="253782"/>
                  </a:moveTo>
                  <a:lnTo>
                    <a:pt x="111254" y="0"/>
                  </a:lnTo>
                </a:path>
              </a:pathLst>
            </a:custGeom>
            <a:ln w="9805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51020" y="4986426"/>
              <a:ext cx="74930" cy="60325"/>
            </a:xfrm>
            <a:custGeom>
              <a:avLst/>
              <a:gdLst/>
              <a:ahLst/>
              <a:cxnLst/>
              <a:rect l="l" t="t" r="r" b="b"/>
              <a:pathLst>
                <a:path w="74929" h="60325">
                  <a:moveTo>
                    <a:pt x="0" y="0"/>
                  </a:moveTo>
                  <a:lnTo>
                    <a:pt x="74362" y="59786"/>
                  </a:lnTo>
                </a:path>
              </a:pathLst>
            </a:custGeom>
            <a:ln w="9805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516754" y="4706975"/>
              <a:ext cx="28575" cy="343535"/>
            </a:xfrm>
            <a:custGeom>
              <a:avLst/>
              <a:gdLst/>
              <a:ahLst/>
              <a:cxnLst/>
              <a:rect l="l" t="t" r="r" b="b"/>
              <a:pathLst>
                <a:path w="28575" h="343535">
                  <a:moveTo>
                    <a:pt x="0" y="0"/>
                  </a:moveTo>
                  <a:lnTo>
                    <a:pt x="28329" y="343333"/>
                  </a:lnTo>
                </a:path>
              </a:pathLst>
            </a:custGeom>
            <a:ln w="9805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516754" y="5094281"/>
              <a:ext cx="30480" cy="264795"/>
            </a:xfrm>
            <a:custGeom>
              <a:avLst/>
              <a:gdLst/>
              <a:ahLst/>
              <a:cxnLst/>
              <a:rect l="l" t="t" r="r" b="b"/>
              <a:pathLst>
                <a:path w="30479" h="264795">
                  <a:moveTo>
                    <a:pt x="0" y="264179"/>
                  </a:moveTo>
                  <a:lnTo>
                    <a:pt x="30150" y="0"/>
                  </a:lnTo>
                </a:path>
              </a:pathLst>
            </a:custGeom>
            <a:ln w="9805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291241" y="4687375"/>
              <a:ext cx="48260" cy="714375"/>
            </a:xfrm>
            <a:custGeom>
              <a:avLst/>
              <a:gdLst/>
              <a:ahLst/>
              <a:cxnLst/>
              <a:rect l="l" t="t" r="r" b="b"/>
              <a:pathLst>
                <a:path w="48260" h="714375">
                  <a:moveTo>
                    <a:pt x="0" y="713934"/>
                  </a:moveTo>
                  <a:lnTo>
                    <a:pt x="47943" y="0"/>
                  </a:lnTo>
                </a:path>
              </a:pathLst>
            </a:custGeom>
            <a:ln w="9805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340263" y="4545192"/>
              <a:ext cx="32384" cy="141605"/>
            </a:xfrm>
            <a:custGeom>
              <a:avLst/>
              <a:gdLst/>
              <a:ahLst/>
              <a:cxnLst/>
              <a:rect l="l" t="t" r="r" b="b"/>
              <a:pathLst>
                <a:path w="32385" h="141604">
                  <a:moveTo>
                    <a:pt x="0" y="141311"/>
                  </a:moveTo>
                  <a:lnTo>
                    <a:pt x="32285" y="0"/>
                  </a:lnTo>
                </a:path>
              </a:pathLst>
            </a:custGeom>
            <a:ln w="9805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350075" y="4481462"/>
              <a:ext cx="6350" cy="26670"/>
            </a:xfrm>
            <a:custGeom>
              <a:avLst/>
              <a:gdLst/>
              <a:ahLst/>
              <a:cxnLst/>
              <a:rect l="l" t="t" r="r" b="b"/>
              <a:pathLst>
                <a:path w="6350" h="26670">
                  <a:moveTo>
                    <a:pt x="6329" y="26377"/>
                  </a:moveTo>
                  <a:lnTo>
                    <a:pt x="0" y="0"/>
                  </a:lnTo>
                </a:path>
              </a:pathLst>
            </a:custGeom>
            <a:ln w="9805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394199" y="4496168"/>
              <a:ext cx="13335" cy="26670"/>
            </a:xfrm>
            <a:custGeom>
              <a:avLst/>
              <a:gdLst/>
              <a:ahLst/>
              <a:cxnLst/>
              <a:rect l="l" t="t" r="r" b="b"/>
              <a:pathLst>
                <a:path w="13335" h="26670">
                  <a:moveTo>
                    <a:pt x="13233" y="0"/>
                  </a:moveTo>
                  <a:lnTo>
                    <a:pt x="0" y="26377"/>
                  </a:lnTo>
                </a:path>
              </a:pathLst>
            </a:custGeom>
            <a:ln w="9805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374578" y="4461853"/>
              <a:ext cx="34925" cy="6350"/>
            </a:xfrm>
            <a:custGeom>
              <a:avLst/>
              <a:gdLst/>
              <a:ahLst/>
              <a:cxnLst/>
              <a:rect l="l" t="t" r="r" b="b"/>
              <a:pathLst>
                <a:path w="34925" h="6350">
                  <a:moveTo>
                    <a:pt x="0" y="0"/>
                  </a:moveTo>
                  <a:lnTo>
                    <a:pt x="34844" y="6329"/>
                  </a:lnTo>
                </a:path>
              </a:pathLst>
            </a:custGeom>
            <a:ln w="9805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443221" y="4481461"/>
              <a:ext cx="22225" cy="43815"/>
            </a:xfrm>
            <a:custGeom>
              <a:avLst/>
              <a:gdLst/>
              <a:ahLst/>
              <a:cxnLst/>
              <a:rect l="l" t="t" r="r" b="b"/>
              <a:pathLst>
                <a:path w="22225" h="43814">
                  <a:moveTo>
                    <a:pt x="0" y="0"/>
                  </a:moveTo>
                  <a:lnTo>
                    <a:pt x="21937" y="43548"/>
                  </a:lnTo>
                </a:path>
              </a:pathLst>
            </a:custGeom>
            <a:ln w="9805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310853" y="4461853"/>
              <a:ext cx="20955" cy="13970"/>
            </a:xfrm>
            <a:custGeom>
              <a:avLst/>
              <a:gdLst/>
              <a:ahLst/>
              <a:cxnLst/>
              <a:rect l="l" t="t" r="r" b="b"/>
              <a:pathLst>
                <a:path w="20954" h="13970">
                  <a:moveTo>
                    <a:pt x="20938" y="0"/>
                  </a:moveTo>
                  <a:lnTo>
                    <a:pt x="0" y="13427"/>
                  </a:lnTo>
                </a:path>
              </a:pathLst>
            </a:custGeom>
            <a:ln w="9805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10166222" y="508965"/>
            <a:ext cx="1553210" cy="776605"/>
          </a:xfrm>
          <a:prstGeom prst="rect">
            <a:avLst/>
          </a:prstGeom>
          <a:ln w="25400">
            <a:solidFill>
              <a:srgbClr val="E69137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121285" marR="161925">
              <a:lnSpc>
                <a:spcPts val="2900"/>
              </a:lnSpc>
              <a:spcBef>
                <a:spcPts val="55"/>
              </a:spcBef>
            </a:pPr>
            <a:r>
              <a:rPr sz="2400" spc="-20" dirty="0">
                <a:solidFill>
                  <a:srgbClr val="E69137"/>
                </a:solidFill>
                <a:latin typeface="Calibri"/>
                <a:cs typeface="Calibri"/>
              </a:rPr>
              <a:t>Mask </a:t>
            </a:r>
            <a:r>
              <a:rPr sz="2400" spc="-10" dirty="0">
                <a:solidFill>
                  <a:srgbClr val="E69137"/>
                </a:solidFill>
                <a:latin typeface="Calibri"/>
                <a:cs typeface="Calibri"/>
              </a:rPr>
              <a:t>Prediction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09168" y="6163645"/>
            <a:ext cx="2327910" cy="6110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100" spc="-10" dirty="0">
                <a:latin typeface="Calibri"/>
                <a:cs typeface="Calibri"/>
              </a:rPr>
              <a:t>He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et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al,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“Mask</a:t>
            </a:r>
            <a:r>
              <a:rPr sz="1100" spc="-30" dirty="0">
                <a:latin typeface="Calibri"/>
                <a:cs typeface="Calibri"/>
              </a:rPr>
              <a:t> R-</a:t>
            </a:r>
            <a:r>
              <a:rPr sz="1100" spc="-25" dirty="0">
                <a:latin typeface="Calibri"/>
                <a:cs typeface="Calibri"/>
              </a:rPr>
              <a:t>CNN”,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ICCV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2017</a:t>
            </a:r>
            <a:endParaRPr sz="1100" dirty="0">
              <a:latin typeface="Calibri"/>
              <a:cs typeface="Calibri"/>
            </a:endParaRPr>
          </a:p>
          <a:p>
            <a:pPr marL="820419">
              <a:lnSpc>
                <a:spcPct val="100000"/>
              </a:lnSpc>
              <a:spcBef>
                <a:spcPts val="994"/>
              </a:spcBef>
            </a:pPr>
            <a:endParaRPr sz="2000" dirty="0">
              <a:latin typeface="Calibri"/>
              <a:cs typeface="Calibri"/>
            </a:endParaRPr>
          </a:p>
        </p:txBody>
      </p:sp>
      <p:sp>
        <p:nvSpPr>
          <p:cNvPr id="59" name="object 59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87</a:t>
            </a:r>
          </a:p>
        </p:txBody>
      </p:sp>
      <p:sp>
        <p:nvSpPr>
          <p:cNvPr id="60" name="object 60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56" name="object 56"/>
          <p:cNvSpPr txBox="1"/>
          <p:nvPr/>
        </p:nvSpPr>
        <p:spPr>
          <a:xfrm>
            <a:off x="10166222" y="1502232"/>
            <a:ext cx="1553210" cy="776605"/>
          </a:xfrm>
          <a:prstGeom prst="rect">
            <a:avLst/>
          </a:prstGeom>
          <a:ln w="25400">
            <a:solidFill>
              <a:srgbClr val="E69137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121285" marR="157480">
              <a:lnSpc>
                <a:spcPts val="2900"/>
              </a:lnSpc>
              <a:spcBef>
                <a:spcPts val="60"/>
              </a:spcBef>
            </a:pPr>
            <a:r>
              <a:rPr sz="2400" spc="-10" dirty="0">
                <a:solidFill>
                  <a:srgbClr val="E69137"/>
                </a:solidFill>
                <a:latin typeface="Calibri"/>
                <a:cs typeface="Calibri"/>
              </a:rPr>
              <a:t>Keypoint prediction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813073" y="3699764"/>
            <a:ext cx="1038225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85725">
              <a:lnSpc>
                <a:spcPts val="2090"/>
              </a:lnSpc>
              <a:spcBef>
                <a:spcPts val="225"/>
              </a:spcBef>
            </a:pPr>
            <a:r>
              <a:rPr sz="1800" b="1" spc="-10" dirty="0">
                <a:latin typeface="Calibri"/>
                <a:cs typeface="Calibri"/>
              </a:rPr>
              <a:t>Keypoint estimation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2" y="505968"/>
            <a:ext cx="9881870" cy="5683250"/>
            <a:chOff x="73152" y="505968"/>
            <a:chExt cx="9881870" cy="56832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6768" y="505968"/>
              <a:ext cx="6858000" cy="568264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52" y="3825239"/>
              <a:ext cx="3398520" cy="2286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6938" y="283970"/>
            <a:ext cx="4086860" cy="118110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660"/>
              </a:spcBef>
            </a:pPr>
            <a:r>
              <a:rPr sz="4000" dirty="0"/>
              <a:t>Mask</a:t>
            </a:r>
            <a:r>
              <a:rPr sz="4000" spc="-85" dirty="0"/>
              <a:t> </a:t>
            </a:r>
            <a:r>
              <a:rPr sz="4000" spc="-10" dirty="0"/>
              <a:t>R-</a:t>
            </a:r>
            <a:r>
              <a:rPr sz="4000" spc="-20" dirty="0"/>
              <a:t>CNN: </a:t>
            </a:r>
            <a:r>
              <a:rPr sz="4000" dirty="0"/>
              <a:t>Keypoint</a:t>
            </a:r>
            <a:r>
              <a:rPr sz="4000" spc="-200" dirty="0"/>
              <a:t> </a:t>
            </a:r>
            <a:r>
              <a:rPr sz="4000" spc="-10" dirty="0"/>
              <a:t>Estimation</a:t>
            </a:r>
            <a:endParaRPr sz="4000"/>
          </a:p>
        </p:txBody>
      </p:sp>
      <p:grpSp>
        <p:nvGrpSpPr>
          <p:cNvPr id="6" name="object 6"/>
          <p:cNvGrpSpPr/>
          <p:nvPr/>
        </p:nvGrpSpPr>
        <p:grpSpPr>
          <a:xfrm>
            <a:off x="42292" y="1200870"/>
            <a:ext cx="10015855" cy="5124450"/>
            <a:chOff x="42292" y="1200870"/>
            <a:chExt cx="10015855" cy="5124450"/>
          </a:xfrm>
        </p:grpSpPr>
        <p:sp>
          <p:nvSpPr>
            <p:cNvPr id="7" name="object 7"/>
            <p:cNvSpPr/>
            <p:nvPr/>
          </p:nvSpPr>
          <p:spPr>
            <a:xfrm>
              <a:off x="42292" y="2956699"/>
              <a:ext cx="3455670" cy="3196590"/>
            </a:xfrm>
            <a:custGeom>
              <a:avLst/>
              <a:gdLst/>
              <a:ahLst/>
              <a:cxnLst/>
              <a:rect l="l" t="t" r="r" b="b"/>
              <a:pathLst>
                <a:path w="3455670" h="3196590">
                  <a:moveTo>
                    <a:pt x="3455364" y="0"/>
                  </a:moveTo>
                  <a:lnTo>
                    <a:pt x="0" y="0"/>
                  </a:lnTo>
                  <a:lnTo>
                    <a:pt x="0" y="3196393"/>
                  </a:lnTo>
                  <a:lnTo>
                    <a:pt x="3455364" y="3196393"/>
                  </a:lnTo>
                  <a:lnTo>
                    <a:pt x="3455364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067838" y="1205623"/>
              <a:ext cx="944880" cy="480059"/>
            </a:xfrm>
            <a:custGeom>
              <a:avLst/>
              <a:gdLst/>
              <a:ahLst/>
              <a:cxnLst/>
              <a:rect l="l" t="t" r="r" b="b"/>
              <a:pathLst>
                <a:path w="944879" h="480060">
                  <a:moveTo>
                    <a:pt x="763803" y="0"/>
                  </a:moveTo>
                  <a:lnTo>
                    <a:pt x="787488" y="66649"/>
                  </a:lnTo>
                  <a:lnTo>
                    <a:pt x="0" y="346570"/>
                  </a:lnTo>
                  <a:lnTo>
                    <a:pt x="47383" y="479869"/>
                  </a:lnTo>
                  <a:lnTo>
                    <a:pt x="834872" y="199948"/>
                  </a:lnTo>
                  <a:lnTo>
                    <a:pt x="858558" y="266585"/>
                  </a:lnTo>
                  <a:lnTo>
                    <a:pt x="944473" y="85915"/>
                  </a:lnTo>
                  <a:lnTo>
                    <a:pt x="763803" y="0"/>
                  </a:lnTo>
                  <a:close/>
                </a:path>
              </a:pathLst>
            </a:custGeom>
            <a:solidFill>
              <a:srgbClr val="EFC1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67845" y="1205632"/>
              <a:ext cx="944880" cy="480059"/>
            </a:xfrm>
            <a:custGeom>
              <a:avLst/>
              <a:gdLst/>
              <a:ahLst/>
              <a:cxnLst/>
              <a:rect l="l" t="t" r="r" b="b"/>
              <a:pathLst>
                <a:path w="944879" h="480060">
                  <a:moveTo>
                    <a:pt x="763801" y="0"/>
                  </a:moveTo>
                  <a:lnTo>
                    <a:pt x="944475" y="85913"/>
                  </a:lnTo>
                  <a:lnTo>
                    <a:pt x="858561" y="266586"/>
                  </a:lnTo>
                  <a:lnTo>
                    <a:pt x="834871" y="199940"/>
                  </a:lnTo>
                  <a:lnTo>
                    <a:pt x="47380" y="479859"/>
                  </a:lnTo>
                  <a:lnTo>
                    <a:pt x="0" y="346565"/>
                  </a:lnTo>
                  <a:lnTo>
                    <a:pt x="787491" y="66646"/>
                  </a:lnTo>
                  <a:lnTo>
                    <a:pt x="763801" y="0"/>
                  </a:lnTo>
                  <a:close/>
                </a:path>
              </a:pathLst>
            </a:custGeom>
            <a:ln w="9524">
              <a:solidFill>
                <a:srgbClr val="7D5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43517" y="1685124"/>
              <a:ext cx="1109980" cy="292100"/>
            </a:xfrm>
            <a:custGeom>
              <a:avLst/>
              <a:gdLst/>
              <a:ahLst/>
              <a:cxnLst/>
              <a:rect l="l" t="t" r="r" b="b"/>
              <a:pathLst>
                <a:path w="1109979" h="292100">
                  <a:moveTo>
                    <a:pt x="956602" y="0"/>
                  </a:moveTo>
                  <a:lnTo>
                    <a:pt x="962494" y="70485"/>
                  </a:lnTo>
                  <a:lnTo>
                    <a:pt x="0" y="150926"/>
                  </a:lnTo>
                  <a:lnTo>
                    <a:pt x="11772" y="291896"/>
                  </a:lnTo>
                  <a:lnTo>
                    <a:pt x="974267" y="211467"/>
                  </a:lnTo>
                  <a:lnTo>
                    <a:pt x="980160" y="281952"/>
                  </a:lnTo>
                  <a:lnTo>
                    <a:pt x="1109357" y="129197"/>
                  </a:lnTo>
                  <a:lnTo>
                    <a:pt x="956602" y="0"/>
                  </a:lnTo>
                  <a:close/>
                </a:path>
              </a:pathLst>
            </a:custGeom>
            <a:solidFill>
              <a:srgbClr val="EFC1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43517" y="1685133"/>
              <a:ext cx="1109980" cy="292100"/>
            </a:xfrm>
            <a:custGeom>
              <a:avLst/>
              <a:gdLst/>
              <a:ahLst/>
              <a:cxnLst/>
              <a:rect l="l" t="t" r="r" b="b"/>
              <a:pathLst>
                <a:path w="1109979" h="292100">
                  <a:moveTo>
                    <a:pt x="956599" y="0"/>
                  </a:moveTo>
                  <a:lnTo>
                    <a:pt x="1109353" y="129191"/>
                  </a:lnTo>
                  <a:lnTo>
                    <a:pt x="980162" y="281944"/>
                  </a:lnTo>
                  <a:lnTo>
                    <a:pt x="974271" y="211457"/>
                  </a:lnTo>
                  <a:lnTo>
                    <a:pt x="11781" y="291895"/>
                  </a:lnTo>
                  <a:lnTo>
                    <a:pt x="0" y="150923"/>
                  </a:lnTo>
                  <a:lnTo>
                    <a:pt x="962490" y="70486"/>
                  </a:lnTo>
                  <a:lnTo>
                    <a:pt x="956599" y="0"/>
                  </a:lnTo>
                  <a:close/>
                </a:path>
              </a:pathLst>
            </a:custGeom>
            <a:ln w="9524">
              <a:solidFill>
                <a:srgbClr val="7D5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5468" y="4324587"/>
              <a:ext cx="1446250" cy="20002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71632" y="4442243"/>
              <a:ext cx="230419" cy="12255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499597" y="4670208"/>
              <a:ext cx="44450" cy="39370"/>
            </a:xfrm>
            <a:custGeom>
              <a:avLst/>
              <a:gdLst/>
              <a:ahLst/>
              <a:cxnLst/>
              <a:rect l="l" t="t" r="r" b="b"/>
              <a:pathLst>
                <a:path w="44450" h="39370">
                  <a:moveTo>
                    <a:pt x="22059" y="0"/>
                  </a:moveTo>
                  <a:lnTo>
                    <a:pt x="13474" y="1540"/>
                  </a:lnTo>
                  <a:lnTo>
                    <a:pt x="6462" y="5741"/>
                  </a:lnTo>
                  <a:lnTo>
                    <a:pt x="1734" y="11974"/>
                  </a:lnTo>
                  <a:lnTo>
                    <a:pt x="0" y="19608"/>
                  </a:lnTo>
                  <a:lnTo>
                    <a:pt x="1734" y="27242"/>
                  </a:lnTo>
                  <a:lnTo>
                    <a:pt x="6462" y="33475"/>
                  </a:lnTo>
                  <a:lnTo>
                    <a:pt x="13474" y="37677"/>
                  </a:lnTo>
                  <a:lnTo>
                    <a:pt x="22059" y="39217"/>
                  </a:lnTo>
                  <a:lnTo>
                    <a:pt x="30650" y="37677"/>
                  </a:lnTo>
                  <a:lnTo>
                    <a:pt x="37661" y="33475"/>
                  </a:lnTo>
                  <a:lnTo>
                    <a:pt x="42387" y="27242"/>
                  </a:lnTo>
                  <a:lnTo>
                    <a:pt x="44119" y="19608"/>
                  </a:lnTo>
                  <a:lnTo>
                    <a:pt x="42387" y="11974"/>
                  </a:lnTo>
                  <a:lnTo>
                    <a:pt x="37661" y="5741"/>
                  </a:lnTo>
                  <a:lnTo>
                    <a:pt x="30650" y="1540"/>
                  </a:lnTo>
                  <a:lnTo>
                    <a:pt x="22059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99597" y="4670208"/>
              <a:ext cx="44450" cy="39370"/>
            </a:xfrm>
            <a:custGeom>
              <a:avLst/>
              <a:gdLst/>
              <a:ahLst/>
              <a:cxnLst/>
              <a:rect l="l" t="t" r="r" b="b"/>
              <a:pathLst>
                <a:path w="44450" h="39370">
                  <a:moveTo>
                    <a:pt x="0" y="19610"/>
                  </a:moveTo>
                  <a:lnTo>
                    <a:pt x="1733" y="11976"/>
                  </a:lnTo>
                  <a:lnTo>
                    <a:pt x="6461" y="5743"/>
                  </a:lnTo>
                  <a:lnTo>
                    <a:pt x="13474" y="1541"/>
                  </a:lnTo>
                  <a:lnTo>
                    <a:pt x="22061" y="0"/>
                  </a:lnTo>
                  <a:lnTo>
                    <a:pt x="30648" y="1541"/>
                  </a:lnTo>
                  <a:lnTo>
                    <a:pt x="37661" y="5743"/>
                  </a:lnTo>
                  <a:lnTo>
                    <a:pt x="42389" y="11976"/>
                  </a:lnTo>
                  <a:lnTo>
                    <a:pt x="44122" y="19610"/>
                  </a:lnTo>
                  <a:lnTo>
                    <a:pt x="42389" y="27243"/>
                  </a:lnTo>
                  <a:lnTo>
                    <a:pt x="37661" y="33476"/>
                  </a:lnTo>
                  <a:lnTo>
                    <a:pt x="30648" y="37679"/>
                  </a:lnTo>
                  <a:lnTo>
                    <a:pt x="22061" y="39220"/>
                  </a:lnTo>
                  <a:lnTo>
                    <a:pt x="13474" y="37679"/>
                  </a:lnTo>
                  <a:lnTo>
                    <a:pt x="6461" y="33476"/>
                  </a:lnTo>
                  <a:lnTo>
                    <a:pt x="1733" y="27243"/>
                  </a:lnTo>
                  <a:lnTo>
                    <a:pt x="0" y="19610"/>
                  </a:lnTo>
                  <a:close/>
                </a:path>
              </a:pathLst>
            </a:custGeom>
            <a:ln w="4902">
              <a:solidFill>
                <a:srgbClr val="2D5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41711" y="4665306"/>
              <a:ext cx="44450" cy="39370"/>
            </a:xfrm>
            <a:custGeom>
              <a:avLst/>
              <a:gdLst/>
              <a:ahLst/>
              <a:cxnLst/>
              <a:rect l="l" t="t" r="r" b="b"/>
              <a:pathLst>
                <a:path w="44450" h="39370">
                  <a:moveTo>
                    <a:pt x="22059" y="0"/>
                  </a:moveTo>
                  <a:lnTo>
                    <a:pt x="13474" y="1540"/>
                  </a:lnTo>
                  <a:lnTo>
                    <a:pt x="6462" y="5741"/>
                  </a:lnTo>
                  <a:lnTo>
                    <a:pt x="1734" y="11974"/>
                  </a:lnTo>
                  <a:lnTo>
                    <a:pt x="0" y="19608"/>
                  </a:lnTo>
                  <a:lnTo>
                    <a:pt x="1734" y="27242"/>
                  </a:lnTo>
                  <a:lnTo>
                    <a:pt x="6462" y="33475"/>
                  </a:lnTo>
                  <a:lnTo>
                    <a:pt x="13474" y="37677"/>
                  </a:lnTo>
                  <a:lnTo>
                    <a:pt x="22059" y="39217"/>
                  </a:lnTo>
                  <a:lnTo>
                    <a:pt x="30650" y="37677"/>
                  </a:lnTo>
                  <a:lnTo>
                    <a:pt x="37661" y="33475"/>
                  </a:lnTo>
                  <a:lnTo>
                    <a:pt x="42387" y="27242"/>
                  </a:lnTo>
                  <a:lnTo>
                    <a:pt x="44119" y="19608"/>
                  </a:lnTo>
                  <a:lnTo>
                    <a:pt x="42387" y="11974"/>
                  </a:lnTo>
                  <a:lnTo>
                    <a:pt x="37661" y="5741"/>
                  </a:lnTo>
                  <a:lnTo>
                    <a:pt x="30650" y="1540"/>
                  </a:lnTo>
                  <a:lnTo>
                    <a:pt x="22059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41711" y="4665306"/>
              <a:ext cx="44450" cy="39370"/>
            </a:xfrm>
            <a:custGeom>
              <a:avLst/>
              <a:gdLst/>
              <a:ahLst/>
              <a:cxnLst/>
              <a:rect l="l" t="t" r="r" b="b"/>
              <a:pathLst>
                <a:path w="44450" h="39370">
                  <a:moveTo>
                    <a:pt x="0" y="19610"/>
                  </a:moveTo>
                  <a:lnTo>
                    <a:pt x="1733" y="11976"/>
                  </a:lnTo>
                  <a:lnTo>
                    <a:pt x="6461" y="5743"/>
                  </a:lnTo>
                  <a:lnTo>
                    <a:pt x="13474" y="1541"/>
                  </a:lnTo>
                  <a:lnTo>
                    <a:pt x="22061" y="0"/>
                  </a:lnTo>
                  <a:lnTo>
                    <a:pt x="30648" y="1541"/>
                  </a:lnTo>
                  <a:lnTo>
                    <a:pt x="37661" y="5743"/>
                  </a:lnTo>
                  <a:lnTo>
                    <a:pt x="42389" y="11976"/>
                  </a:lnTo>
                  <a:lnTo>
                    <a:pt x="44122" y="19610"/>
                  </a:lnTo>
                  <a:lnTo>
                    <a:pt x="42389" y="27243"/>
                  </a:lnTo>
                  <a:lnTo>
                    <a:pt x="37661" y="33476"/>
                  </a:lnTo>
                  <a:lnTo>
                    <a:pt x="30648" y="37679"/>
                  </a:lnTo>
                  <a:lnTo>
                    <a:pt x="22061" y="39220"/>
                  </a:lnTo>
                  <a:lnTo>
                    <a:pt x="13474" y="37679"/>
                  </a:lnTo>
                  <a:lnTo>
                    <a:pt x="6461" y="33476"/>
                  </a:lnTo>
                  <a:lnTo>
                    <a:pt x="1733" y="27243"/>
                  </a:lnTo>
                  <a:lnTo>
                    <a:pt x="0" y="19610"/>
                  </a:lnTo>
                  <a:close/>
                </a:path>
              </a:pathLst>
            </a:custGeom>
            <a:ln w="4902">
              <a:solidFill>
                <a:srgbClr val="2D5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14254" y="495456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059" y="0"/>
                  </a:moveTo>
                  <a:lnTo>
                    <a:pt x="13469" y="1732"/>
                  </a:lnTo>
                  <a:lnTo>
                    <a:pt x="6457" y="6457"/>
                  </a:lnTo>
                  <a:lnTo>
                    <a:pt x="1732" y="13469"/>
                  </a:lnTo>
                  <a:lnTo>
                    <a:pt x="0" y="22059"/>
                  </a:lnTo>
                  <a:lnTo>
                    <a:pt x="1732" y="30644"/>
                  </a:lnTo>
                  <a:lnTo>
                    <a:pt x="6457" y="37657"/>
                  </a:lnTo>
                  <a:lnTo>
                    <a:pt x="13469" y="42385"/>
                  </a:lnTo>
                  <a:lnTo>
                    <a:pt x="22059" y="44119"/>
                  </a:lnTo>
                  <a:lnTo>
                    <a:pt x="30644" y="42385"/>
                  </a:lnTo>
                  <a:lnTo>
                    <a:pt x="37657" y="37657"/>
                  </a:lnTo>
                  <a:lnTo>
                    <a:pt x="42385" y="30644"/>
                  </a:lnTo>
                  <a:lnTo>
                    <a:pt x="44119" y="22059"/>
                  </a:lnTo>
                  <a:lnTo>
                    <a:pt x="42385" y="13469"/>
                  </a:lnTo>
                  <a:lnTo>
                    <a:pt x="37657" y="6457"/>
                  </a:lnTo>
                  <a:lnTo>
                    <a:pt x="30644" y="1732"/>
                  </a:lnTo>
                  <a:lnTo>
                    <a:pt x="22059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14254" y="495456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22061"/>
                  </a:moveTo>
                  <a:lnTo>
                    <a:pt x="1733" y="13474"/>
                  </a:lnTo>
                  <a:lnTo>
                    <a:pt x="6461" y="6461"/>
                  </a:lnTo>
                  <a:lnTo>
                    <a:pt x="13474" y="1733"/>
                  </a:lnTo>
                  <a:lnTo>
                    <a:pt x="22061" y="0"/>
                  </a:lnTo>
                  <a:lnTo>
                    <a:pt x="30648" y="1733"/>
                  </a:lnTo>
                  <a:lnTo>
                    <a:pt x="37661" y="6461"/>
                  </a:lnTo>
                  <a:lnTo>
                    <a:pt x="42389" y="13474"/>
                  </a:lnTo>
                  <a:lnTo>
                    <a:pt x="44122" y="22061"/>
                  </a:lnTo>
                  <a:lnTo>
                    <a:pt x="42389" y="30648"/>
                  </a:lnTo>
                  <a:lnTo>
                    <a:pt x="37661" y="37661"/>
                  </a:lnTo>
                  <a:lnTo>
                    <a:pt x="30648" y="42389"/>
                  </a:lnTo>
                  <a:lnTo>
                    <a:pt x="22061" y="44122"/>
                  </a:lnTo>
                  <a:lnTo>
                    <a:pt x="13474" y="42389"/>
                  </a:lnTo>
                  <a:lnTo>
                    <a:pt x="6461" y="37661"/>
                  </a:lnTo>
                  <a:lnTo>
                    <a:pt x="1733" y="30648"/>
                  </a:lnTo>
                  <a:lnTo>
                    <a:pt x="0" y="22061"/>
                  </a:lnTo>
                  <a:close/>
                </a:path>
              </a:pathLst>
            </a:custGeom>
            <a:ln w="4902">
              <a:solidFill>
                <a:srgbClr val="2D5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17200" y="5042801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059" y="0"/>
                  </a:moveTo>
                  <a:lnTo>
                    <a:pt x="13474" y="1734"/>
                  </a:lnTo>
                  <a:lnTo>
                    <a:pt x="6462" y="6462"/>
                  </a:lnTo>
                  <a:lnTo>
                    <a:pt x="1734" y="13474"/>
                  </a:lnTo>
                  <a:lnTo>
                    <a:pt x="0" y="22059"/>
                  </a:lnTo>
                  <a:lnTo>
                    <a:pt x="1734" y="30644"/>
                  </a:lnTo>
                  <a:lnTo>
                    <a:pt x="6462" y="37657"/>
                  </a:lnTo>
                  <a:lnTo>
                    <a:pt x="13474" y="42385"/>
                  </a:lnTo>
                  <a:lnTo>
                    <a:pt x="22059" y="44119"/>
                  </a:lnTo>
                  <a:lnTo>
                    <a:pt x="30650" y="42385"/>
                  </a:lnTo>
                  <a:lnTo>
                    <a:pt x="37661" y="37657"/>
                  </a:lnTo>
                  <a:lnTo>
                    <a:pt x="42387" y="30644"/>
                  </a:lnTo>
                  <a:lnTo>
                    <a:pt x="44119" y="22059"/>
                  </a:lnTo>
                  <a:lnTo>
                    <a:pt x="42387" y="13474"/>
                  </a:lnTo>
                  <a:lnTo>
                    <a:pt x="37661" y="6462"/>
                  </a:lnTo>
                  <a:lnTo>
                    <a:pt x="30650" y="1734"/>
                  </a:lnTo>
                  <a:lnTo>
                    <a:pt x="22059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17200" y="5042801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22061"/>
                  </a:moveTo>
                  <a:lnTo>
                    <a:pt x="1733" y="13474"/>
                  </a:lnTo>
                  <a:lnTo>
                    <a:pt x="6461" y="6461"/>
                  </a:lnTo>
                  <a:lnTo>
                    <a:pt x="13474" y="1733"/>
                  </a:lnTo>
                  <a:lnTo>
                    <a:pt x="22061" y="0"/>
                  </a:lnTo>
                  <a:lnTo>
                    <a:pt x="30648" y="1733"/>
                  </a:lnTo>
                  <a:lnTo>
                    <a:pt x="37661" y="6461"/>
                  </a:lnTo>
                  <a:lnTo>
                    <a:pt x="42389" y="13474"/>
                  </a:lnTo>
                  <a:lnTo>
                    <a:pt x="44122" y="22061"/>
                  </a:lnTo>
                  <a:lnTo>
                    <a:pt x="42389" y="30648"/>
                  </a:lnTo>
                  <a:lnTo>
                    <a:pt x="37661" y="37661"/>
                  </a:lnTo>
                  <a:lnTo>
                    <a:pt x="30648" y="42389"/>
                  </a:lnTo>
                  <a:lnTo>
                    <a:pt x="22061" y="44122"/>
                  </a:lnTo>
                  <a:lnTo>
                    <a:pt x="13474" y="42389"/>
                  </a:lnTo>
                  <a:lnTo>
                    <a:pt x="6461" y="37661"/>
                  </a:lnTo>
                  <a:lnTo>
                    <a:pt x="1733" y="30648"/>
                  </a:lnTo>
                  <a:lnTo>
                    <a:pt x="0" y="22061"/>
                  </a:lnTo>
                  <a:close/>
                </a:path>
              </a:pathLst>
            </a:custGeom>
            <a:ln w="4902">
              <a:solidFill>
                <a:srgbClr val="2D5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29010" y="5057508"/>
              <a:ext cx="44450" cy="39370"/>
            </a:xfrm>
            <a:custGeom>
              <a:avLst/>
              <a:gdLst/>
              <a:ahLst/>
              <a:cxnLst/>
              <a:rect l="l" t="t" r="r" b="b"/>
              <a:pathLst>
                <a:path w="44450" h="39370">
                  <a:moveTo>
                    <a:pt x="22059" y="0"/>
                  </a:moveTo>
                  <a:lnTo>
                    <a:pt x="13474" y="1540"/>
                  </a:lnTo>
                  <a:lnTo>
                    <a:pt x="6462" y="5741"/>
                  </a:lnTo>
                  <a:lnTo>
                    <a:pt x="1734" y="11974"/>
                  </a:lnTo>
                  <a:lnTo>
                    <a:pt x="0" y="19608"/>
                  </a:lnTo>
                  <a:lnTo>
                    <a:pt x="1734" y="27242"/>
                  </a:lnTo>
                  <a:lnTo>
                    <a:pt x="6462" y="33475"/>
                  </a:lnTo>
                  <a:lnTo>
                    <a:pt x="13474" y="37677"/>
                  </a:lnTo>
                  <a:lnTo>
                    <a:pt x="22059" y="39217"/>
                  </a:lnTo>
                  <a:lnTo>
                    <a:pt x="30650" y="37677"/>
                  </a:lnTo>
                  <a:lnTo>
                    <a:pt x="37661" y="33475"/>
                  </a:lnTo>
                  <a:lnTo>
                    <a:pt x="42387" y="27242"/>
                  </a:lnTo>
                  <a:lnTo>
                    <a:pt x="44119" y="19608"/>
                  </a:lnTo>
                  <a:lnTo>
                    <a:pt x="42387" y="11974"/>
                  </a:lnTo>
                  <a:lnTo>
                    <a:pt x="37661" y="5741"/>
                  </a:lnTo>
                  <a:lnTo>
                    <a:pt x="30650" y="1540"/>
                  </a:lnTo>
                  <a:lnTo>
                    <a:pt x="22059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29010" y="5057508"/>
              <a:ext cx="44450" cy="39370"/>
            </a:xfrm>
            <a:custGeom>
              <a:avLst/>
              <a:gdLst/>
              <a:ahLst/>
              <a:cxnLst/>
              <a:rect l="l" t="t" r="r" b="b"/>
              <a:pathLst>
                <a:path w="44450" h="39370">
                  <a:moveTo>
                    <a:pt x="0" y="19610"/>
                  </a:moveTo>
                  <a:lnTo>
                    <a:pt x="1733" y="11976"/>
                  </a:lnTo>
                  <a:lnTo>
                    <a:pt x="6461" y="5743"/>
                  </a:lnTo>
                  <a:lnTo>
                    <a:pt x="13474" y="1541"/>
                  </a:lnTo>
                  <a:lnTo>
                    <a:pt x="22061" y="0"/>
                  </a:lnTo>
                  <a:lnTo>
                    <a:pt x="30648" y="1541"/>
                  </a:lnTo>
                  <a:lnTo>
                    <a:pt x="37661" y="5743"/>
                  </a:lnTo>
                  <a:lnTo>
                    <a:pt x="42389" y="11976"/>
                  </a:lnTo>
                  <a:lnTo>
                    <a:pt x="44122" y="19610"/>
                  </a:lnTo>
                  <a:lnTo>
                    <a:pt x="42389" y="27243"/>
                  </a:lnTo>
                  <a:lnTo>
                    <a:pt x="37661" y="33476"/>
                  </a:lnTo>
                  <a:lnTo>
                    <a:pt x="30648" y="37679"/>
                  </a:lnTo>
                  <a:lnTo>
                    <a:pt x="22061" y="39220"/>
                  </a:lnTo>
                  <a:lnTo>
                    <a:pt x="13474" y="37679"/>
                  </a:lnTo>
                  <a:lnTo>
                    <a:pt x="6461" y="33476"/>
                  </a:lnTo>
                  <a:lnTo>
                    <a:pt x="1733" y="27243"/>
                  </a:lnTo>
                  <a:lnTo>
                    <a:pt x="0" y="19610"/>
                  </a:lnTo>
                  <a:close/>
                </a:path>
              </a:pathLst>
            </a:custGeom>
            <a:ln w="4902">
              <a:solidFill>
                <a:srgbClr val="2D5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99597" y="5361470"/>
              <a:ext cx="39370" cy="44450"/>
            </a:xfrm>
            <a:custGeom>
              <a:avLst/>
              <a:gdLst/>
              <a:ahLst/>
              <a:cxnLst/>
              <a:rect l="l" t="t" r="r" b="b"/>
              <a:pathLst>
                <a:path w="39370" h="44450">
                  <a:moveTo>
                    <a:pt x="19608" y="0"/>
                  </a:moveTo>
                  <a:lnTo>
                    <a:pt x="11974" y="1732"/>
                  </a:lnTo>
                  <a:lnTo>
                    <a:pt x="5741" y="6457"/>
                  </a:lnTo>
                  <a:lnTo>
                    <a:pt x="1540" y="13469"/>
                  </a:lnTo>
                  <a:lnTo>
                    <a:pt x="0" y="22059"/>
                  </a:lnTo>
                  <a:lnTo>
                    <a:pt x="1540" y="30644"/>
                  </a:lnTo>
                  <a:lnTo>
                    <a:pt x="5741" y="37657"/>
                  </a:lnTo>
                  <a:lnTo>
                    <a:pt x="11974" y="42385"/>
                  </a:lnTo>
                  <a:lnTo>
                    <a:pt x="19608" y="44119"/>
                  </a:lnTo>
                  <a:lnTo>
                    <a:pt x="27242" y="42385"/>
                  </a:lnTo>
                  <a:lnTo>
                    <a:pt x="33475" y="37657"/>
                  </a:lnTo>
                  <a:lnTo>
                    <a:pt x="37677" y="30644"/>
                  </a:lnTo>
                  <a:lnTo>
                    <a:pt x="39217" y="22059"/>
                  </a:lnTo>
                  <a:lnTo>
                    <a:pt x="37677" y="13469"/>
                  </a:lnTo>
                  <a:lnTo>
                    <a:pt x="33475" y="6457"/>
                  </a:lnTo>
                  <a:lnTo>
                    <a:pt x="27242" y="1732"/>
                  </a:lnTo>
                  <a:lnTo>
                    <a:pt x="19608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99597" y="5361470"/>
              <a:ext cx="39370" cy="44450"/>
            </a:xfrm>
            <a:custGeom>
              <a:avLst/>
              <a:gdLst/>
              <a:ahLst/>
              <a:cxnLst/>
              <a:rect l="l" t="t" r="r" b="b"/>
              <a:pathLst>
                <a:path w="39370" h="44450">
                  <a:moveTo>
                    <a:pt x="0" y="22061"/>
                  </a:moveTo>
                  <a:lnTo>
                    <a:pt x="1541" y="13474"/>
                  </a:lnTo>
                  <a:lnTo>
                    <a:pt x="5743" y="6461"/>
                  </a:lnTo>
                  <a:lnTo>
                    <a:pt x="11976" y="1733"/>
                  </a:lnTo>
                  <a:lnTo>
                    <a:pt x="19610" y="0"/>
                  </a:lnTo>
                  <a:lnTo>
                    <a:pt x="27243" y="1733"/>
                  </a:lnTo>
                  <a:lnTo>
                    <a:pt x="33476" y="6461"/>
                  </a:lnTo>
                  <a:lnTo>
                    <a:pt x="37679" y="13474"/>
                  </a:lnTo>
                  <a:lnTo>
                    <a:pt x="39220" y="22061"/>
                  </a:lnTo>
                  <a:lnTo>
                    <a:pt x="37679" y="30648"/>
                  </a:lnTo>
                  <a:lnTo>
                    <a:pt x="33476" y="37661"/>
                  </a:lnTo>
                  <a:lnTo>
                    <a:pt x="27243" y="42389"/>
                  </a:lnTo>
                  <a:lnTo>
                    <a:pt x="19610" y="44122"/>
                  </a:lnTo>
                  <a:lnTo>
                    <a:pt x="11976" y="42389"/>
                  </a:lnTo>
                  <a:lnTo>
                    <a:pt x="5743" y="37661"/>
                  </a:lnTo>
                  <a:lnTo>
                    <a:pt x="1541" y="30648"/>
                  </a:lnTo>
                  <a:lnTo>
                    <a:pt x="0" y="22061"/>
                  </a:lnTo>
                  <a:close/>
                </a:path>
              </a:pathLst>
            </a:custGeom>
            <a:ln w="4902">
              <a:solidFill>
                <a:srgbClr val="2D5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02493" y="5371274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059" y="0"/>
                  </a:moveTo>
                  <a:lnTo>
                    <a:pt x="13474" y="1732"/>
                  </a:lnTo>
                  <a:lnTo>
                    <a:pt x="6462" y="6457"/>
                  </a:lnTo>
                  <a:lnTo>
                    <a:pt x="1734" y="13469"/>
                  </a:lnTo>
                  <a:lnTo>
                    <a:pt x="0" y="22059"/>
                  </a:lnTo>
                  <a:lnTo>
                    <a:pt x="1734" y="30644"/>
                  </a:lnTo>
                  <a:lnTo>
                    <a:pt x="6462" y="37657"/>
                  </a:lnTo>
                  <a:lnTo>
                    <a:pt x="13474" y="42385"/>
                  </a:lnTo>
                  <a:lnTo>
                    <a:pt x="22059" y="44119"/>
                  </a:lnTo>
                  <a:lnTo>
                    <a:pt x="30650" y="42385"/>
                  </a:lnTo>
                  <a:lnTo>
                    <a:pt x="37661" y="37657"/>
                  </a:lnTo>
                  <a:lnTo>
                    <a:pt x="42387" y="30644"/>
                  </a:lnTo>
                  <a:lnTo>
                    <a:pt x="44119" y="22059"/>
                  </a:lnTo>
                  <a:lnTo>
                    <a:pt x="42387" y="13469"/>
                  </a:lnTo>
                  <a:lnTo>
                    <a:pt x="37661" y="6457"/>
                  </a:lnTo>
                  <a:lnTo>
                    <a:pt x="30650" y="1732"/>
                  </a:lnTo>
                  <a:lnTo>
                    <a:pt x="22059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102493" y="5371274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22061"/>
                  </a:moveTo>
                  <a:lnTo>
                    <a:pt x="1733" y="13474"/>
                  </a:lnTo>
                  <a:lnTo>
                    <a:pt x="6461" y="6461"/>
                  </a:lnTo>
                  <a:lnTo>
                    <a:pt x="13474" y="1733"/>
                  </a:lnTo>
                  <a:lnTo>
                    <a:pt x="22061" y="0"/>
                  </a:lnTo>
                  <a:lnTo>
                    <a:pt x="30648" y="1733"/>
                  </a:lnTo>
                  <a:lnTo>
                    <a:pt x="37661" y="6461"/>
                  </a:lnTo>
                  <a:lnTo>
                    <a:pt x="42389" y="13474"/>
                  </a:lnTo>
                  <a:lnTo>
                    <a:pt x="44122" y="22061"/>
                  </a:lnTo>
                  <a:lnTo>
                    <a:pt x="42389" y="30648"/>
                  </a:lnTo>
                  <a:lnTo>
                    <a:pt x="37661" y="37661"/>
                  </a:lnTo>
                  <a:lnTo>
                    <a:pt x="30648" y="42389"/>
                  </a:lnTo>
                  <a:lnTo>
                    <a:pt x="22061" y="44122"/>
                  </a:lnTo>
                  <a:lnTo>
                    <a:pt x="13474" y="42389"/>
                  </a:lnTo>
                  <a:lnTo>
                    <a:pt x="6461" y="37661"/>
                  </a:lnTo>
                  <a:lnTo>
                    <a:pt x="1733" y="30648"/>
                  </a:lnTo>
                  <a:lnTo>
                    <a:pt x="0" y="22061"/>
                  </a:lnTo>
                  <a:close/>
                </a:path>
              </a:pathLst>
            </a:custGeom>
            <a:ln w="4902">
              <a:solidFill>
                <a:srgbClr val="2D5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440770" y="5390883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059" y="0"/>
                  </a:moveTo>
                  <a:lnTo>
                    <a:pt x="13474" y="1734"/>
                  </a:lnTo>
                  <a:lnTo>
                    <a:pt x="6462" y="6462"/>
                  </a:lnTo>
                  <a:lnTo>
                    <a:pt x="1734" y="13474"/>
                  </a:lnTo>
                  <a:lnTo>
                    <a:pt x="0" y="22059"/>
                  </a:lnTo>
                  <a:lnTo>
                    <a:pt x="1734" y="30644"/>
                  </a:lnTo>
                  <a:lnTo>
                    <a:pt x="6462" y="37657"/>
                  </a:lnTo>
                  <a:lnTo>
                    <a:pt x="13474" y="42385"/>
                  </a:lnTo>
                  <a:lnTo>
                    <a:pt x="22059" y="44119"/>
                  </a:lnTo>
                  <a:lnTo>
                    <a:pt x="30644" y="42385"/>
                  </a:lnTo>
                  <a:lnTo>
                    <a:pt x="37657" y="37657"/>
                  </a:lnTo>
                  <a:lnTo>
                    <a:pt x="42385" y="30644"/>
                  </a:lnTo>
                  <a:lnTo>
                    <a:pt x="44119" y="22059"/>
                  </a:lnTo>
                  <a:lnTo>
                    <a:pt x="42385" y="13474"/>
                  </a:lnTo>
                  <a:lnTo>
                    <a:pt x="37657" y="6462"/>
                  </a:lnTo>
                  <a:lnTo>
                    <a:pt x="30644" y="1734"/>
                  </a:lnTo>
                  <a:lnTo>
                    <a:pt x="22059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440770" y="5390883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22061"/>
                  </a:moveTo>
                  <a:lnTo>
                    <a:pt x="1733" y="13474"/>
                  </a:lnTo>
                  <a:lnTo>
                    <a:pt x="6461" y="6461"/>
                  </a:lnTo>
                  <a:lnTo>
                    <a:pt x="13474" y="1733"/>
                  </a:lnTo>
                  <a:lnTo>
                    <a:pt x="22061" y="0"/>
                  </a:lnTo>
                  <a:lnTo>
                    <a:pt x="30648" y="1733"/>
                  </a:lnTo>
                  <a:lnTo>
                    <a:pt x="37661" y="6461"/>
                  </a:lnTo>
                  <a:lnTo>
                    <a:pt x="42389" y="13474"/>
                  </a:lnTo>
                  <a:lnTo>
                    <a:pt x="44122" y="22061"/>
                  </a:lnTo>
                  <a:lnTo>
                    <a:pt x="42389" y="30648"/>
                  </a:lnTo>
                  <a:lnTo>
                    <a:pt x="37661" y="37661"/>
                  </a:lnTo>
                  <a:lnTo>
                    <a:pt x="30648" y="42389"/>
                  </a:lnTo>
                  <a:lnTo>
                    <a:pt x="22061" y="44122"/>
                  </a:lnTo>
                  <a:lnTo>
                    <a:pt x="13474" y="42389"/>
                  </a:lnTo>
                  <a:lnTo>
                    <a:pt x="6461" y="37661"/>
                  </a:lnTo>
                  <a:lnTo>
                    <a:pt x="1733" y="30648"/>
                  </a:lnTo>
                  <a:lnTo>
                    <a:pt x="0" y="22061"/>
                  </a:lnTo>
                  <a:close/>
                </a:path>
              </a:pathLst>
            </a:custGeom>
            <a:ln w="4902">
              <a:solidFill>
                <a:srgbClr val="2D5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107395" y="5734057"/>
              <a:ext cx="44450" cy="39370"/>
            </a:xfrm>
            <a:custGeom>
              <a:avLst/>
              <a:gdLst/>
              <a:ahLst/>
              <a:cxnLst/>
              <a:rect l="l" t="t" r="r" b="b"/>
              <a:pathLst>
                <a:path w="44450" h="39370">
                  <a:moveTo>
                    <a:pt x="22059" y="0"/>
                  </a:moveTo>
                  <a:lnTo>
                    <a:pt x="13474" y="1541"/>
                  </a:lnTo>
                  <a:lnTo>
                    <a:pt x="6462" y="5743"/>
                  </a:lnTo>
                  <a:lnTo>
                    <a:pt x="1734" y="11976"/>
                  </a:lnTo>
                  <a:lnTo>
                    <a:pt x="0" y="19610"/>
                  </a:lnTo>
                  <a:lnTo>
                    <a:pt x="1734" y="27243"/>
                  </a:lnTo>
                  <a:lnTo>
                    <a:pt x="6462" y="33476"/>
                  </a:lnTo>
                  <a:lnTo>
                    <a:pt x="13474" y="37679"/>
                  </a:lnTo>
                  <a:lnTo>
                    <a:pt x="22059" y="39220"/>
                  </a:lnTo>
                  <a:lnTo>
                    <a:pt x="30650" y="37679"/>
                  </a:lnTo>
                  <a:lnTo>
                    <a:pt x="37661" y="33476"/>
                  </a:lnTo>
                  <a:lnTo>
                    <a:pt x="42387" y="27243"/>
                  </a:lnTo>
                  <a:lnTo>
                    <a:pt x="44119" y="19610"/>
                  </a:lnTo>
                  <a:lnTo>
                    <a:pt x="42387" y="11976"/>
                  </a:lnTo>
                  <a:lnTo>
                    <a:pt x="37661" y="5743"/>
                  </a:lnTo>
                  <a:lnTo>
                    <a:pt x="30650" y="1541"/>
                  </a:lnTo>
                  <a:lnTo>
                    <a:pt x="22059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107395" y="5734057"/>
              <a:ext cx="44450" cy="39370"/>
            </a:xfrm>
            <a:custGeom>
              <a:avLst/>
              <a:gdLst/>
              <a:ahLst/>
              <a:cxnLst/>
              <a:rect l="l" t="t" r="r" b="b"/>
              <a:pathLst>
                <a:path w="44450" h="39370">
                  <a:moveTo>
                    <a:pt x="0" y="19610"/>
                  </a:moveTo>
                  <a:lnTo>
                    <a:pt x="1733" y="11976"/>
                  </a:lnTo>
                  <a:lnTo>
                    <a:pt x="6461" y="5743"/>
                  </a:lnTo>
                  <a:lnTo>
                    <a:pt x="13474" y="1541"/>
                  </a:lnTo>
                  <a:lnTo>
                    <a:pt x="22061" y="0"/>
                  </a:lnTo>
                  <a:lnTo>
                    <a:pt x="30648" y="1541"/>
                  </a:lnTo>
                  <a:lnTo>
                    <a:pt x="37661" y="5743"/>
                  </a:lnTo>
                  <a:lnTo>
                    <a:pt x="42389" y="11976"/>
                  </a:lnTo>
                  <a:lnTo>
                    <a:pt x="44122" y="19610"/>
                  </a:lnTo>
                  <a:lnTo>
                    <a:pt x="42389" y="27243"/>
                  </a:lnTo>
                  <a:lnTo>
                    <a:pt x="37661" y="33476"/>
                  </a:lnTo>
                  <a:lnTo>
                    <a:pt x="30648" y="37679"/>
                  </a:lnTo>
                  <a:lnTo>
                    <a:pt x="22061" y="39220"/>
                  </a:lnTo>
                  <a:lnTo>
                    <a:pt x="13474" y="37679"/>
                  </a:lnTo>
                  <a:lnTo>
                    <a:pt x="6461" y="33476"/>
                  </a:lnTo>
                  <a:lnTo>
                    <a:pt x="1733" y="27243"/>
                  </a:lnTo>
                  <a:lnTo>
                    <a:pt x="0" y="19610"/>
                  </a:lnTo>
                  <a:close/>
                </a:path>
              </a:pathLst>
            </a:custGeom>
            <a:ln w="4902">
              <a:solidFill>
                <a:srgbClr val="2D5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396651" y="5773277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059" y="0"/>
                  </a:moveTo>
                  <a:lnTo>
                    <a:pt x="13469" y="1733"/>
                  </a:lnTo>
                  <a:lnTo>
                    <a:pt x="6457" y="6461"/>
                  </a:lnTo>
                  <a:lnTo>
                    <a:pt x="1732" y="13473"/>
                  </a:lnTo>
                  <a:lnTo>
                    <a:pt x="0" y="22061"/>
                  </a:lnTo>
                  <a:lnTo>
                    <a:pt x="1732" y="30648"/>
                  </a:lnTo>
                  <a:lnTo>
                    <a:pt x="6457" y="37660"/>
                  </a:lnTo>
                  <a:lnTo>
                    <a:pt x="13469" y="42388"/>
                  </a:lnTo>
                  <a:lnTo>
                    <a:pt x="22059" y="44122"/>
                  </a:lnTo>
                  <a:lnTo>
                    <a:pt x="30644" y="42388"/>
                  </a:lnTo>
                  <a:lnTo>
                    <a:pt x="37657" y="37660"/>
                  </a:lnTo>
                  <a:lnTo>
                    <a:pt x="42385" y="30648"/>
                  </a:lnTo>
                  <a:lnTo>
                    <a:pt x="44119" y="22061"/>
                  </a:lnTo>
                  <a:lnTo>
                    <a:pt x="42385" y="13473"/>
                  </a:lnTo>
                  <a:lnTo>
                    <a:pt x="37657" y="6461"/>
                  </a:lnTo>
                  <a:lnTo>
                    <a:pt x="30644" y="1733"/>
                  </a:lnTo>
                  <a:lnTo>
                    <a:pt x="22059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396651" y="5773277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22061"/>
                  </a:moveTo>
                  <a:lnTo>
                    <a:pt x="1733" y="13474"/>
                  </a:lnTo>
                  <a:lnTo>
                    <a:pt x="6461" y="6461"/>
                  </a:lnTo>
                  <a:lnTo>
                    <a:pt x="13474" y="1733"/>
                  </a:lnTo>
                  <a:lnTo>
                    <a:pt x="22061" y="0"/>
                  </a:lnTo>
                  <a:lnTo>
                    <a:pt x="30648" y="1733"/>
                  </a:lnTo>
                  <a:lnTo>
                    <a:pt x="37661" y="6461"/>
                  </a:lnTo>
                  <a:lnTo>
                    <a:pt x="42389" y="13474"/>
                  </a:lnTo>
                  <a:lnTo>
                    <a:pt x="44122" y="22061"/>
                  </a:lnTo>
                  <a:lnTo>
                    <a:pt x="42389" y="30648"/>
                  </a:lnTo>
                  <a:lnTo>
                    <a:pt x="37661" y="37661"/>
                  </a:lnTo>
                  <a:lnTo>
                    <a:pt x="30648" y="42389"/>
                  </a:lnTo>
                  <a:lnTo>
                    <a:pt x="22061" y="44122"/>
                  </a:lnTo>
                  <a:lnTo>
                    <a:pt x="13474" y="42389"/>
                  </a:lnTo>
                  <a:lnTo>
                    <a:pt x="6461" y="37661"/>
                  </a:lnTo>
                  <a:lnTo>
                    <a:pt x="1733" y="30648"/>
                  </a:lnTo>
                  <a:lnTo>
                    <a:pt x="0" y="22061"/>
                  </a:lnTo>
                  <a:close/>
                </a:path>
              </a:pathLst>
            </a:custGeom>
            <a:ln w="4902">
              <a:solidFill>
                <a:srgbClr val="2D5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17200" y="609194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059" y="0"/>
                  </a:moveTo>
                  <a:lnTo>
                    <a:pt x="13474" y="1733"/>
                  </a:lnTo>
                  <a:lnTo>
                    <a:pt x="6462" y="6461"/>
                  </a:lnTo>
                  <a:lnTo>
                    <a:pt x="1734" y="13473"/>
                  </a:lnTo>
                  <a:lnTo>
                    <a:pt x="0" y="22061"/>
                  </a:lnTo>
                  <a:lnTo>
                    <a:pt x="1734" y="30648"/>
                  </a:lnTo>
                  <a:lnTo>
                    <a:pt x="6462" y="37660"/>
                  </a:lnTo>
                  <a:lnTo>
                    <a:pt x="13474" y="42388"/>
                  </a:lnTo>
                  <a:lnTo>
                    <a:pt x="22059" y="44122"/>
                  </a:lnTo>
                  <a:lnTo>
                    <a:pt x="30650" y="42388"/>
                  </a:lnTo>
                  <a:lnTo>
                    <a:pt x="37661" y="37660"/>
                  </a:lnTo>
                  <a:lnTo>
                    <a:pt x="42387" y="30648"/>
                  </a:lnTo>
                  <a:lnTo>
                    <a:pt x="44119" y="22061"/>
                  </a:lnTo>
                  <a:lnTo>
                    <a:pt x="42387" y="13473"/>
                  </a:lnTo>
                  <a:lnTo>
                    <a:pt x="37661" y="6461"/>
                  </a:lnTo>
                  <a:lnTo>
                    <a:pt x="30650" y="1733"/>
                  </a:lnTo>
                  <a:lnTo>
                    <a:pt x="22059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117200" y="609194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22061"/>
                  </a:moveTo>
                  <a:lnTo>
                    <a:pt x="1733" y="13474"/>
                  </a:lnTo>
                  <a:lnTo>
                    <a:pt x="6461" y="6461"/>
                  </a:lnTo>
                  <a:lnTo>
                    <a:pt x="13474" y="1733"/>
                  </a:lnTo>
                  <a:lnTo>
                    <a:pt x="22061" y="0"/>
                  </a:lnTo>
                  <a:lnTo>
                    <a:pt x="30648" y="1733"/>
                  </a:lnTo>
                  <a:lnTo>
                    <a:pt x="37661" y="6461"/>
                  </a:lnTo>
                  <a:lnTo>
                    <a:pt x="42389" y="13474"/>
                  </a:lnTo>
                  <a:lnTo>
                    <a:pt x="44122" y="22061"/>
                  </a:lnTo>
                  <a:lnTo>
                    <a:pt x="42389" y="30648"/>
                  </a:lnTo>
                  <a:lnTo>
                    <a:pt x="37661" y="37661"/>
                  </a:lnTo>
                  <a:lnTo>
                    <a:pt x="30648" y="42389"/>
                  </a:lnTo>
                  <a:lnTo>
                    <a:pt x="22061" y="44122"/>
                  </a:lnTo>
                  <a:lnTo>
                    <a:pt x="13474" y="42389"/>
                  </a:lnTo>
                  <a:lnTo>
                    <a:pt x="6461" y="37661"/>
                  </a:lnTo>
                  <a:lnTo>
                    <a:pt x="1733" y="30648"/>
                  </a:lnTo>
                  <a:lnTo>
                    <a:pt x="0" y="22061"/>
                  </a:lnTo>
                  <a:close/>
                </a:path>
              </a:pathLst>
            </a:custGeom>
            <a:ln w="4902">
              <a:solidFill>
                <a:srgbClr val="2D5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381931" y="613116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072" y="0"/>
                  </a:moveTo>
                  <a:lnTo>
                    <a:pt x="13480" y="1733"/>
                  </a:lnTo>
                  <a:lnTo>
                    <a:pt x="6464" y="6461"/>
                  </a:lnTo>
                  <a:lnTo>
                    <a:pt x="1734" y="13473"/>
                  </a:lnTo>
                  <a:lnTo>
                    <a:pt x="0" y="22061"/>
                  </a:lnTo>
                  <a:lnTo>
                    <a:pt x="1734" y="30648"/>
                  </a:lnTo>
                  <a:lnTo>
                    <a:pt x="6464" y="37660"/>
                  </a:lnTo>
                  <a:lnTo>
                    <a:pt x="13480" y="42388"/>
                  </a:lnTo>
                  <a:lnTo>
                    <a:pt x="22072" y="44122"/>
                  </a:lnTo>
                  <a:lnTo>
                    <a:pt x="30657" y="42388"/>
                  </a:lnTo>
                  <a:lnTo>
                    <a:pt x="37669" y="37660"/>
                  </a:lnTo>
                  <a:lnTo>
                    <a:pt x="42398" y="30648"/>
                  </a:lnTo>
                  <a:lnTo>
                    <a:pt x="44132" y="22061"/>
                  </a:lnTo>
                  <a:lnTo>
                    <a:pt x="42398" y="13473"/>
                  </a:lnTo>
                  <a:lnTo>
                    <a:pt x="37669" y="6461"/>
                  </a:lnTo>
                  <a:lnTo>
                    <a:pt x="30657" y="1733"/>
                  </a:lnTo>
                  <a:lnTo>
                    <a:pt x="22072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381931" y="613116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0" y="22061"/>
                  </a:moveTo>
                  <a:lnTo>
                    <a:pt x="1733" y="13474"/>
                  </a:lnTo>
                  <a:lnTo>
                    <a:pt x="6461" y="6461"/>
                  </a:lnTo>
                  <a:lnTo>
                    <a:pt x="13474" y="1733"/>
                  </a:lnTo>
                  <a:lnTo>
                    <a:pt x="22061" y="0"/>
                  </a:lnTo>
                  <a:lnTo>
                    <a:pt x="30648" y="1733"/>
                  </a:lnTo>
                  <a:lnTo>
                    <a:pt x="37661" y="6461"/>
                  </a:lnTo>
                  <a:lnTo>
                    <a:pt x="42389" y="13474"/>
                  </a:lnTo>
                  <a:lnTo>
                    <a:pt x="44122" y="22061"/>
                  </a:lnTo>
                  <a:lnTo>
                    <a:pt x="42389" y="30648"/>
                  </a:lnTo>
                  <a:lnTo>
                    <a:pt x="37661" y="37661"/>
                  </a:lnTo>
                  <a:lnTo>
                    <a:pt x="30648" y="42389"/>
                  </a:lnTo>
                  <a:lnTo>
                    <a:pt x="22061" y="44122"/>
                  </a:lnTo>
                  <a:lnTo>
                    <a:pt x="13474" y="42389"/>
                  </a:lnTo>
                  <a:lnTo>
                    <a:pt x="6461" y="37661"/>
                  </a:lnTo>
                  <a:lnTo>
                    <a:pt x="1733" y="30648"/>
                  </a:lnTo>
                  <a:lnTo>
                    <a:pt x="0" y="22061"/>
                  </a:lnTo>
                  <a:close/>
                </a:path>
              </a:pathLst>
            </a:custGeom>
            <a:ln w="4902">
              <a:solidFill>
                <a:srgbClr val="2D5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124550" y="5770827"/>
              <a:ext cx="13335" cy="316230"/>
            </a:xfrm>
            <a:custGeom>
              <a:avLst/>
              <a:gdLst/>
              <a:ahLst/>
              <a:cxnLst/>
              <a:rect l="l" t="t" r="r" b="b"/>
              <a:pathLst>
                <a:path w="13335" h="316229">
                  <a:moveTo>
                    <a:pt x="12995" y="316191"/>
                  </a:moveTo>
                  <a:lnTo>
                    <a:pt x="0" y="0"/>
                  </a:lnTo>
                </a:path>
              </a:pathLst>
            </a:custGeom>
            <a:ln w="9805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124556" y="5412942"/>
              <a:ext cx="3810" cy="316230"/>
            </a:xfrm>
            <a:custGeom>
              <a:avLst/>
              <a:gdLst/>
              <a:ahLst/>
              <a:cxnLst/>
              <a:rect l="l" t="t" r="r" b="b"/>
              <a:pathLst>
                <a:path w="3810" h="316229">
                  <a:moveTo>
                    <a:pt x="3603" y="316191"/>
                  </a:moveTo>
                  <a:lnTo>
                    <a:pt x="0" y="0"/>
                  </a:lnTo>
                </a:path>
              </a:pathLst>
            </a:custGeom>
            <a:ln w="9805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399102" y="5814949"/>
              <a:ext cx="15240" cy="312420"/>
            </a:xfrm>
            <a:custGeom>
              <a:avLst/>
              <a:gdLst/>
              <a:ahLst/>
              <a:cxnLst/>
              <a:rect l="l" t="t" r="r" b="b"/>
              <a:pathLst>
                <a:path w="15239" h="312420">
                  <a:moveTo>
                    <a:pt x="0" y="312179"/>
                  </a:moveTo>
                  <a:lnTo>
                    <a:pt x="14707" y="0"/>
                  </a:lnTo>
                </a:path>
              </a:pathLst>
            </a:custGeom>
            <a:ln w="9805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13808" y="5432552"/>
              <a:ext cx="45720" cy="340360"/>
            </a:xfrm>
            <a:custGeom>
              <a:avLst/>
              <a:gdLst/>
              <a:ahLst/>
              <a:cxnLst/>
              <a:rect l="l" t="t" r="r" b="b"/>
              <a:pathLst>
                <a:path w="45720" h="340360">
                  <a:moveTo>
                    <a:pt x="0" y="340027"/>
                  </a:moveTo>
                  <a:lnTo>
                    <a:pt x="45198" y="0"/>
                  </a:lnTo>
                </a:path>
              </a:pathLst>
            </a:custGeom>
            <a:ln w="9805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144169" y="5393329"/>
              <a:ext cx="295910" cy="19685"/>
            </a:xfrm>
            <a:custGeom>
              <a:avLst/>
              <a:gdLst/>
              <a:ahLst/>
              <a:cxnLst/>
              <a:rect l="l" t="t" r="r" b="b"/>
              <a:pathLst>
                <a:path w="295910" h="19685">
                  <a:moveTo>
                    <a:pt x="295775" y="19385"/>
                  </a:moveTo>
                  <a:lnTo>
                    <a:pt x="0" y="0"/>
                  </a:lnTo>
                </a:path>
              </a:pathLst>
            </a:custGeom>
            <a:ln w="9805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183379" y="4682470"/>
              <a:ext cx="315595" cy="5715"/>
            </a:xfrm>
            <a:custGeom>
              <a:avLst/>
              <a:gdLst/>
              <a:ahLst/>
              <a:cxnLst/>
              <a:rect l="l" t="t" r="r" b="b"/>
              <a:pathLst>
                <a:path w="315595" h="5714">
                  <a:moveTo>
                    <a:pt x="315239" y="5530"/>
                  </a:moveTo>
                  <a:lnTo>
                    <a:pt x="0" y="0"/>
                  </a:lnTo>
                </a:path>
              </a:pathLst>
            </a:custGeom>
            <a:ln w="9805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031411" y="4697172"/>
              <a:ext cx="111760" cy="254000"/>
            </a:xfrm>
            <a:custGeom>
              <a:avLst/>
              <a:gdLst/>
              <a:ahLst/>
              <a:cxnLst/>
              <a:rect l="l" t="t" r="r" b="b"/>
              <a:pathLst>
                <a:path w="111760" h="254000">
                  <a:moveTo>
                    <a:pt x="0" y="253782"/>
                  </a:moveTo>
                  <a:lnTo>
                    <a:pt x="111254" y="0"/>
                  </a:lnTo>
                </a:path>
              </a:pathLst>
            </a:custGeom>
            <a:ln w="9805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51020" y="4986426"/>
              <a:ext cx="74930" cy="60325"/>
            </a:xfrm>
            <a:custGeom>
              <a:avLst/>
              <a:gdLst/>
              <a:ahLst/>
              <a:cxnLst/>
              <a:rect l="l" t="t" r="r" b="b"/>
              <a:pathLst>
                <a:path w="74929" h="60325">
                  <a:moveTo>
                    <a:pt x="0" y="0"/>
                  </a:moveTo>
                  <a:lnTo>
                    <a:pt x="74362" y="59786"/>
                  </a:lnTo>
                </a:path>
              </a:pathLst>
            </a:custGeom>
            <a:ln w="9805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516754" y="4706975"/>
              <a:ext cx="28575" cy="343535"/>
            </a:xfrm>
            <a:custGeom>
              <a:avLst/>
              <a:gdLst/>
              <a:ahLst/>
              <a:cxnLst/>
              <a:rect l="l" t="t" r="r" b="b"/>
              <a:pathLst>
                <a:path w="28575" h="343535">
                  <a:moveTo>
                    <a:pt x="0" y="0"/>
                  </a:moveTo>
                  <a:lnTo>
                    <a:pt x="28329" y="343333"/>
                  </a:lnTo>
                </a:path>
              </a:pathLst>
            </a:custGeom>
            <a:ln w="9805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516754" y="5094281"/>
              <a:ext cx="30480" cy="264795"/>
            </a:xfrm>
            <a:custGeom>
              <a:avLst/>
              <a:gdLst/>
              <a:ahLst/>
              <a:cxnLst/>
              <a:rect l="l" t="t" r="r" b="b"/>
              <a:pathLst>
                <a:path w="30479" h="264795">
                  <a:moveTo>
                    <a:pt x="0" y="264179"/>
                  </a:moveTo>
                  <a:lnTo>
                    <a:pt x="30150" y="0"/>
                  </a:lnTo>
                </a:path>
              </a:pathLst>
            </a:custGeom>
            <a:ln w="9805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291241" y="4687375"/>
              <a:ext cx="48260" cy="714375"/>
            </a:xfrm>
            <a:custGeom>
              <a:avLst/>
              <a:gdLst/>
              <a:ahLst/>
              <a:cxnLst/>
              <a:rect l="l" t="t" r="r" b="b"/>
              <a:pathLst>
                <a:path w="48260" h="714375">
                  <a:moveTo>
                    <a:pt x="0" y="713934"/>
                  </a:moveTo>
                  <a:lnTo>
                    <a:pt x="47943" y="0"/>
                  </a:lnTo>
                </a:path>
              </a:pathLst>
            </a:custGeom>
            <a:ln w="9805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340263" y="4545192"/>
              <a:ext cx="32384" cy="141605"/>
            </a:xfrm>
            <a:custGeom>
              <a:avLst/>
              <a:gdLst/>
              <a:ahLst/>
              <a:cxnLst/>
              <a:rect l="l" t="t" r="r" b="b"/>
              <a:pathLst>
                <a:path w="32385" h="141604">
                  <a:moveTo>
                    <a:pt x="0" y="141311"/>
                  </a:moveTo>
                  <a:lnTo>
                    <a:pt x="32285" y="0"/>
                  </a:lnTo>
                </a:path>
              </a:pathLst>
            </a:custGeom>
            <a:ln w="9805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350075" y="4481462"/>
              <a:ext cx="6350" cy="26670"/>
            </a:xfrm>
            <a:custGeom>
              <a:avLst/>
              <a:gdLst/>
              <a:ahLst/>
              <a:cxnLst/>
              <a:rect l="l" t="t" r="r" b="b"/>
              <a:pathLst>
                <a:path w="6350" h="26670">
                  <a:moveTo>
                    <a:pt x="6329" y="26377"/>
                  </a:moveTo>
                  <a:lnTo>
                    <a:pt x="0" y="0"/>
                  </a:lnTo>
                </a:path>
              </a:pathLst>
            </a:custGeom>
            <a:ln w="9805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394199" y="4496168"/>
              <a:ext cx="13335" cy="26670"/>
            </a:xfrm>
            <a:custGeom>
              <a:avLst/>
              <a:gdLst/>
              <a:ahLst/>
              <a:cxnLst/>
              <a:rect l="l" t="t" r="r" b="b"/>
              <a:pathLst>
                <a:path w="13335" h="26670">
                  <a:moveTo>
                    <a:pt x="13233" y="0"/>
                  </a:moveTo>
                  <a:lnTo>
                    <a:pt x="0" y="26377"/>
                  </a:lnTo>
                </a:path>
              </a:pathLst>
            </a:custGeom>
            <a:ln w="9805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374578" y="4461853"/>
              <a:ext cx="34925" cy="6350"/>
            </a:xfrm>
            <a:custGeom>
              <a:avLst/>
              <a:gdLst/>
              <a:ahLst/>
              <a:cxnLst/>
              <a:rect l="l" t="t" r="r" b="b"/>
              <a:pathLst>
                <a:path w="34925" h="6350">
                  <a:moveTo>
                    <a:pt x="0" y="0"/>
                  </a:moveTo>
                  <a:lnTo>
                    <a:pt x="34844" y="6329"/>
                  </a:lnTo>
                </a:path>
              </a:pathLst>
            </a:custGeom>
            <a:ln w="9805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443221" y="4481461"/>
              <a:ext cx="22225" cy="43815"/>
            </a:xfrm>
            <a:custGeom>
              <a:avLst/>
              <a:gdLst/>
              <a:ahLst/>
              <a:cxnLst/>
              <a:rect l="l" t="t" r="r" b="b"/>
              <a:pathLst>
                <a:path w="22225" h="43814">
                  <a:moveTo>
                    <a:pt x="0" y="0"/>
                  </a:moveTo>
                  <a:lnTo>
                    <a:pt x="21937" y="43548"/>
                  </a:lnTo>
                </a:path>
              </a:pathLst>
            </a:custGeom>
            <a:ln w="9805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310853" y="4461853"/>
              <a:ext cx="20955" cy="13970"/>
            </a:xfrm>
            <a:custGeom>
              <a:avLst/>
              <a:gdLst/>
              <a:ahLst/>
              <a:cxnLst/>
              <a:rect l="l" t="t" r="r" b="b"/>
              <a:pathLst>
                <a:path w="20954" h="13970">
                  <a:moveTo>
                    <a:pt x="20938" y="0"/>
                  </a:moveTo>
                  <a:lnTo>
                    <a:pt x="0" y="13427"/>
                  </a:lnTo>
                </a:path>
              </a:pathLst>
            </a:custGeom>
            <a:ln w="9805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10166222" y="508965"/>
            <a:ext cx="1553210" cy="776605"/>
          </a:xfrm>
          <a:prstGeom prst="rect">
            <a:avLst/>
          </a:prstGeom>
          <a:ln w="25400">
            <a:solidFill>
              <a:srgbClr val="E69137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121285" marR="161925">
              <a:lnSpc>
                <a:spcPts val="2900"/>
              </a:lnSpc>
              <a:spcBef>
                <a:spcPts val="55"/>
              </a:spcBef>
            </a:pPr>
            <a:r>
              <a:rPr sz="2400" spc="-20" dirty="0">
                <a:solidFill>
                  <a:srgbClr val="E69137"/>
                </a:solidFill>
                <a:latin typeface="Calibri"/>
                <a:cs typeface="Calibri"/>
              </a:rPr>
              <a:t>Mask </a:t>
            </a:r>
            <a:r>
              <a:rPr sz="2400" spc="-10" dirty="0">
                <a:solidFill>
                  <a:srgbClr val="E69137"/>
                </a:solidFill>
                <a:latin typeface="Calibri"/>
                <a:cs typeface="Calibri"/>
              </a:rPr>
              <a:t>Prediction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09168" y="6163645"/>
            <a:ext cx="2327910" cy="6110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100" spc="-10" dirty="0">
                <a:latin typeface="Calibri"/>
                <a:cs typeface="Calibri"/>
              </a:rPr>
              <a:t>He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et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al,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“Mask</a:t>
            </a:r>
            <a:r>
              <a:rPr sz="1100" spc="-30" dirty="0">
                <a:latin typeface="Calibri"/>
                <a:cs typeface="Calibri"/>
              </a:rPr>
              <a:t> R-</a:t>
            </a:r>
            <a:r>
              <a:rPr sz="1100" spc="-25" dirty="0">
                <a:latin typeface="Calibri"/>
                <a:cs typeface="Calibri"/>
              </a:rPr>
              <a:t>CNN”,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ICCV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2017</a:t>
            </a:r>
            <a:endParaRPr sz="1100" dirty="0">
              <a:latin typeface="Calibri"/>
              <a:cs typeface="Calibri"/>
            </a:endParaRPr>
          </a:p>
          <a:p>
            <a:pPr marL="820419">
              <a:lnSpc>
                <a:spcPct val="100000"/>
              </a:lnSpc>
              <a:spcBef>
                <a:spcPts val="994"/>
              </a:spcBef>
            </a:pPr>
            <a:endParaRPr sz="2000" dirty="0">
              <a:latin typeface="Calibri"/>
              <a:cs typeface="Calibri"/>
            </a:endParaRPr>
          </a:p>
        </p:txBody>
      </p:sp>
      <p:sp>
        <p:nvSpPr>
          <p:cNvPr id="59" name="object 59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88</a:t>
            </a:r>
          </a:p>
        </p:txBody>
      </p:sp>
      <p:sp>
        <p:nvSpPr>
          <p:cNvPr id="60" name="object 60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56" name="object 56"/>
          <p:cNvSpPr txBox="1"/>
          <p:nvPr/>
        </p:nvSpPr>
        <p:spPr>
          <a:xfrm>
            <a:off x="10166222" y="1502232"/>
            <a:ext cx="1553210" cy="776605"/>
          </a:xfrm>
          <a:prstGeom prst="rect">
            <a:avLst/>
          </a:prstGeom>
          <a:ln w="25400">
            <a:solidFill>
              <a:srgbClr val="E69137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121285" marR="157480">
              <a:lnSpc>
                <a:spcPts val="2900"/>
              </a:lnSpc>
              <a:spcBef>
                <a:spcPts val="60"/>
              </a:spcBef>
            </a:pPr>
            <a:r>
              <a:rPr sz="2400" spc="-10" dirty="0">
                <a:solidFill>
                  <a:srgbClr val="E69137"/>
                </a:solidFill>
                <a:latin typeface="Calibri"/>
                <a:cs typeface="Calibri"/>
              </a:rPr>
              <a:t>Keypoint prediction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813073" y="3699764"/>
            <a:ext cx="1038225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85725">
              <a:lnSpc>
                <a:spcPts val="2090"/>
              </a:lnSpc>
              <a:spcBef>
                <a:spcPts val="225"/>
              </a:spcBef>
            </a:pPr>
            <a:r>
              <a:rPr sz="1800" b="1" spc="-10" dirty="0">
                <a:latin typeface="Calibri"/>
                <a:cs typeface="Calibri"/>
              </a:rPr>
              <a:t>Keypoint estimation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Semantic</a:t>
            </a:r>
            <a:r>
              <a:rPr sz="4000" spc="-90" dirty="0"/>
              <a:t> </a:t>
            </a:r>
            <a:r>
              <a:rPr sz="4000" spc="-10" dirty="0"/>
              <a:t>Segmentation</a:t>
            </a:r>
            <a:r>
              <a:rPr sz="4000" spc="-85" dirty="0"/>
              <a:t> </a:t>
            </a:r>
            <a:r>
              <a:rPr sz="4000" dirty="0"/>
              <a:t>Idea:</a:t>
            </a:r>
            <a:r>
              <a:rPr sz="4000" spc="-85" dirty="0"/>
              <a:t> </a:t>
            </a:r>
            <a:r>
              <a:rPr sz="4000" dirty="0"/>
              <a:t>Sliding</a:t>
            </a:r>
            <a:r>
              <a:rPr sz="4000" spc="-85" dirty="0"/>
              <a:t> </a:t>
            </a:r>
            <a:r>
              <a:rPr sz="4000" spc="-10" dirty="0"/>
              <a:t>Window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1069847" y="2315419"/>
            <a:ext cx="5257800" cy="3200400"/>
            <a:chOff x="1069847" y="2315419"/>
            <a:chExt cx="5257800" cy="32004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9847" y="2776728"/>
              <a:ext cx="3297936" cy="21976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253638" y="3657384"/>
              <a:ext cx="328930" cy="328930"/>
            </a:xfrm>
            <a:custGeom>
              <a:avLst/>
              <a:gdLst/>
              <a:ahLst/>
              <a:cxnLst/>
              <a:rect l="l" t="t" r="r" b="b"/>
              <a:pathLst>
                <a:path w="328929" h="328929">
                  <a:moveTo>
                    <a:pt x="0" y="0"/>
                  </a:moveTo>
                  <a:lnTo>
                    <a:pt x="328714" y="0"/>
                  </a:lnTo>
                  <a:lnTo>
                    <a:pt x="328714" y="328714"/>
                  </a:lnTo>
                  <a:lnTo>
                    <a:pt x="0" y="32871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54209" y="2329707"/>
              <a:ext cx="1711325" cy="1299845"/>
            </a:xfrm>
            <a:custGeom>
              <a:avLst/>
              <a:gdLst/>
              <a:ahLst/>
              <a:cxnLst/>
              <a:rect l="l" t="t" r="r" b="b"/>
              <a:pathLst>
                <a:path w="1711325" h="1299845">
                  <a:moveTo>
                    <a:pt x="0" y="1299660"/>
                  </a:moveTo>
                  <a:lnTo>
                    <a:pt x="1711150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94099" y="3314550"/>
              <a:ext cx="1684020" cy="733425"/>
            </a:xfrm>
            <a:custGeom>
              <a:avLst/>
              <a:gdLst/>
              <a:ahLst/>
              <a:cxnLst/>
              <a:rect l="l" t="t" r="r" b="b"/>
              <a:pathLst>
                <a:path w="1684020" h="733425">
                  <a:moveTo>
                    <a:pt x="0" y="733409"/>
                  </a:moveTo>
                  <a:lnTo>
                    <a:pt x="1683960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6295" y="2325624"/>
              <a:ext cx="911351" cy="99974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73242" y="2725674"/>
              <a:ext cx="197658" cy="19765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456787" y="3860520"/>
              <a:ext cx="328930" cy="328930"/>
            </a:xfrm>
            <a:custGeom>
              <a:avLst/>
              <a:gdLst/>
              <a:ahLst/>
              <a:cxnLst/>
              <a:rect l="l" t="t" r="r" b="b"/>
              <a:pathLst>
                <a:path w="328929" h="328929">
                  <a:moveTo>
                    <a:pt x="0" y="0"/>
                  </a:moveTo>
                  <a:lnTo>
                    <a:pt x="328714" y="0"/>
                  </a:lnTo>
                  <a:lnTo>
                    <a:pt x="328714" y="328714"/>
                  </a:lnTo>
                  <a:lnTo>
                    <a:pt x="0" y="32871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59936" y="4063669"/>
              <a:ext cx="328930" cy="328930"/>
            </a:xfrm>
            <a:custGeom>
              <a:avLst/>
              <a:gdLst/>
              <a:ahLst/>
              <a:cxnLst/>
              <a:rect l="l" t="t" r="r" b="b"/>
              <a:pathLst>
                <a:path w="328929" h="328929">
                  <a:moveTo>
                    <a:pt x="0" y="0"/>
                  </a:moveTo>
                  <a:lnTo>
                    <a:pt x="328714" y="0"/>
                  </a:lnTo>
                  <a:lnTo>
                    <a:pt x="328714" y="328714"/>
                  </a:lnTo>
                  <a:lnTo>
                    <a:pt x="0" y="32871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16295" y="3453384"/>
              <a:ext cx="911351" cy="97535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16295" y="4529327"/>
              <a:ext cx="911351" cy="97536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856164" y="4209884"/>
              <a:ext cx="1509395" cy="230504"/>
            </a:xfrm>
            <a:custGeom>
              <a:avLst/>
              <a:gdLst/>
              <a:ahLst/>
              <a:cxnLst/>
              <a:rect l="l" t="t" r="r" b="b"/>
              <a:pathLst>
                <a:path w="1509395" h="230504">
                  <a:moveTo>
                    <a:pt x="0" y="0"/>
                  </a:moveTo>
                  <a:lnTo>
                    <a:pt x="1509210" y="230340"/>
                  </a:ln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05008" y="3481074"/>
              <a:ext cx="1548130" cy="358140"/>
            </a:xfrm>
            <a:custGeom>
              <a:avLst/>
              <a:gdLst/>
              <a:ahLst/>
              <a:cxnLst/>
              <a:rect l="l" t="t" r="r" b="b"/>
              <a:pathLst>
                <a:path w="1548129" h="358139">
                  <a:moveTo>
                    <a:pt x="0" y="357907"/>
                  </a:moveTo>
                  <a:lnTo>
                    <a:pt x="1547600" y="0"/>
                  </a:ln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48010" y="4081983"/>
              <a:ext cx="1304925" cy="448309"/>
            </a:xfrm>
            <a:custGeom>
              <a:avLst/>
              <a:gdLst/>
              <a:ahLst/>
              <a:cxnLst/>
              <a:rect l="l" t="t" r="r" b="b"/>
              <a:pathLst>
                <a:path w="1304925" h="448310">
                  <a:moveTo>
                    <a:pt x="0" y="0"/>
                  </a:moveTo>
                  <a:lnTo>
                    <a:pt x="1304460" y="447883"/>
                  </a:lnTo>
                </a:path>
              </a:pathLst>
            </a:custGeom>
            <a:ln w="28575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048010" y="4414532"/>
              <a:ext cx="1304925" cy="1087120"/>
            </a:xfrm>
            <a:custGeom>
              <a:avLst/>
              <a:gdLst/>
              <a:ahLst/>
              <a:cxnLst/>
              <a:rect l="l" t="t" r="r" b="b"/>
              <a:pathLst>
                <a:path w="1304925" h="1087120">
                  <a:moveTo>
                    <a:pt x="0" y="0"/>
                  </a:moveTo>
                  <a:lnTo>
                    <a:pt x="1304460" y="1086920"/>
                  </a:lnTo>
                </a:path>
              </a:pathLst>
            </a:custGeom>
            <a:ln w="28575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73242" y="3841915"/>
              <a:ext cx="197658" cy="19765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73242" y="4917567"/>
              <a:ext cx="197658" cy="19765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917826" y="2321558"/>
            <a:ext cx="133540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Calibri"/>
                <a:cs typeface="Calibri"/>
              </a:rPr>
              <a:t>Full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image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14873" y="1376678"/>
            <a:ext cx="91757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0" spc="-20" dirty="0">
                <a:latin typeface="Calibri"/>
                <a:cs typeface="Calibri"/>
              </a:rPr>
              <a:t>Extract </a:t>
            </a:r>
            <a:r>
              <a:rPr sz="2500" spc="-10" dirty="0">
                <a:latin typeface="Calibri"/>
                <a:cs typeface="Calibri"/>
              </a:rPr>
              <a:t>patch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58711" y="3497503"/>
            <a:ext cx="2697480" cy="900980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6749859" y="1394966"/>
            <a:ext cx="191452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Calibri"/>
                <a:cs typeface="Calibri"/>
              </a:rPr>
              <a:t>Classify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center pixel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with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CNN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594659" y="3537205"/>
            <a:ext cx="927735" cy="1650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5" dirty="0">
                <a:latin typeface="Calibri"/>
                <a:cs typeface="Calibri"/>
              </a:rPr>
              <a:t>Cow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05"/>
              </a:spcBef>
            </a:pP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spc="-10" dirty="0">
                <a:latin typeface="Calibri"/>
                <a:cs typeface="Calibri"/>
              </a:rPr>
              <a:t>Grass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58711" y="2336039"/>
            <a:ext cx="2697480" cy="898173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606413" y="4585463"/>
            <a:ext cx="2644267" cy="898173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9594659" y="2482597"/>
            <a:ext cx="7448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5" dirty="0">
                <a:latin typeface="Calibri"/>
                <a:cs typeface="Calibri"/>
              </a:rPr>
              <a:t>Cow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37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28" name="object 28"/>
          <p:cNvSpPr txBox="1"/>
          <p:nvPr/>
        </p:nvSpPr>
        <p:spPr>
          <a:xfrm>
            <a:off x="6499034" y="5916167"/>
            <a:ext cx="5431155" cy="40957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100" spc="-20" dirty="0">
                <a:latin typeface="Calibri"/>
                <a:cs typeface="Calibri"/>
              </a:rPr>
              <a:t>Farabet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et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al,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“Learning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Hierarchical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Features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for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Scene Labeling,”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TPAMI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2013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100" spc="-20" dirty="0">
                <a:latin typeface="Calibri"/>
                <a:cs typeface="Calibri"/>
              </a:rPr>
              <a:t>Pinheiro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 </a:t>
            </a:r>
            <a:r>
              <a:rPr sz="1100" spc="-20" dirty="0">
                <a:latin typeface="Calibri"/>
                <a:cs typeface="Calibri"/>
              </a:rPr>
              <a:t>Collobert,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“Recurrent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Convolutional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Neural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Networks</a:t>
            </a:r>
            <a:r>
              <a:rPr sz="1100" spc="-10" dirty="0">
                <a:latin typeface="Calibri"/>
                <a:cs typeface="Calibri"/>
              </a:rPr>
              <a:t> for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Scene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Labeling”,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ICML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2014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6767" y="505968"/>
            <a:ext cx="6858000" cy="568264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1170" y="30987"/>
            <a:ext cx="3738245" cy="1729739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ct val="89800"/>
              </a:lnSpc>
              <a:spcBef>
                <a:spcPts val="590"/>
              </a:spcBef>
            </a:pPr>
            <a:r>
              <a:rPr sz="4000" dirty="0"/>
              <a:t>Dense</a:t>
            </a:r>
            <a:r>
              <a:rPr sz="4000" spc="-45" dirty="0"/>
              <a:t> </a:t>
            </a:r>
            <a:r>
              <a:rPr sz="4000" spc="-10" dirty="0"/>
              <a:t>Captioning: </a:t>
            </a:r>
            <a:r>
              <a:rPr sz="4000" dirty="0"/>
              <a:t>Predict</a:t>
            </a:r>
            <a:r>
              <a:rPr sz="4000" spc="-90" dirty="0"/>
              <a:t> </a:t>
            </a:r>
            <a:r>
              <a:rPr sz="4000" dirty="0"/>
              <a:t>a</a:t>
            </a:r>
            <a:r>
              <a:rPr sz="4000" spc="-80" dirty="0"/>
              <a:t> </a:t>
            </a:r>
            <a:r>
              <a:rPr sz="4000" spc="-10" dirty="0"/>
              <a:t>caption </a:t>
            </a:r>
            <a:r>
              <a:rPr sz="4000" dirty="0"/>
              <a:t>per</a:t>
            </a:r>
            <a:r>
              <a:rPr sz="4000" spc="-25" dirty="0"/>
              <a:t> </a:t>
            </a:r>
            <a:r>
              <a:rPr sz="4000" spc="-10" dirty="0"/>
              <a:t>region!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109168" y="5977128"/>
            <a:ext cx="34963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latin typeface="Calibri"/>
                <a:cs typeface="Calibri"/>
              </a:rPr>
              <a:t>Johnson,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Karpathy,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and </a:t>
            </a:r>
            <a:r>
              <a:rPr sz="1100" spc="-25" dirty="0">
                <a:latin typeface="Calibri"/>
                <a:cs typeface="Calibri"/>
              </a:rPr>
              <a:t>Fei-</a:t>
            </a:r>
            <a:r>
              <a:rPr sz="1100" spc="-10" dirty="0">
                <a:latin typeface="Calibri"/>
                <a:cs typeface="Calibri"/>
              </a:rPr>
              <a:t>Fei,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“DenseCap: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Fully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Convolutional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063083" y="555536"/>
            <a:ext cx="2651760" cy="1209675"/>
            <a:chOff x="9063083" y="555536"/>
            <a:chExt cx="2651760" cy="1209675"/>
          </a:xfrm>
        </p:grpSpPr>
        <p:sp>
          <p:nvSpPr>
            <p:cNvPr id="6" name="object 6"/>
            <p:cNvSpPr/>
            <p:nvPr/>
          </p:nvSpPr>
          <p:spPr>
            <a:xfrm>
              <a:off x="9067838" y="1205623"/>
              <a:ext cx="944880" cy="480059"/>
            </a:xfrm>
            <a:custGeom>
              <a:avLst/>
              <a:gdLst/>
              <a:ahLst/>
              <a:cxnLst/>
              <a:rect l="l" t="t" r="r" b="b"/>
              <a:pathLst>
                <a:path w="944879" h="480060">
                  <a:moveTo>
                    <a:pt x="763803" y="0"/>
                  </a:moveTo>
                  <a:lnTo>
                    <a:pt x="787488" y="66649"/>
                  </a:lnTo>
                  <a:lnTo>
                    <a:pt x="0" y="346570"/>
                  </a:lnTo>
                  <a:lnTo>
                    <a:pt x="47383" y="479869"/>
                  </a:lnTo>
                  <a:lnTo>
                    <a:pt x="834872" y="199948"/>
                  </a:lnTo>
                  <a:lnTo>
                    <a:pt x="858558" y="266585"/>
                  </a:lnTo>
                  <a:lnTo>
                    <a:pt x="944473" y="85915"/>
                  </a:lnTo>
                  <a:lnTo>
                    <a:pt x="763803" y="0"/>
                  </a:lnTo>
                  <a:close/>
                </a:path>
              </a:pathLst>
            </a:custGeom>
            <a:solidFill>
              <a:srgbClr val="EFC1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067845" y="1205632"/>
              <a:ext cx="944880" cy="480059"/>
            </a:xfrm>
            <a:custGeom>
              <a:avLst/>
              <a:gdLst/>
              <a:ahLst/>
              <a:cxnLst/>
              <a:rect l="l" t="t" r="r" b="b"/>
              <a:pathLst>
                <a:path w="944879" h="480060">
                  <a:moveTo>
                    <a:pt x="763801" y="0"/>
                  </a:moveTo>
                  <a:lnTo>
                    <a:pt x="944475" y="85913"/>
                  </a:lnTo>
                  <a:lnTo>
                    <a:pt x="858561" y="266586"/>
                  </a:lnTo>
                  <a:lnTo>
                    <a:pt x="834871" y="199940"/>
                  </a:lnTo>
                  <a:lnTo>
                    <a:pt x="47380" y="479859"/>
                  </a:lnTo>
                  <a:lnTo>
                    <a:pt x="0" y="346565"/>
                  </a:lnTo>
                  <a:lnTo>
                    <a:pt x="787491" y="66646"/>
                  </a:lnTo>
                  <a:lnTo>
                    <a:pt x="763801" y="0"/>
                  </a:lnTo>
                  <a:close/>
                </a:path>
              </a:pathLst>
            </a:custGeom>
            <a:ln w="9524">
              <a:solidFill>
                <a:srgbClr val="7D5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148849" y="568236"/>
              <a:ext cx="1553210" cy="1184275"/>
            </a:xfrm>
            <a:custGeom>
              <a:avLst/>
              <a:gdLst/>
              <a:ahLst/>
              <a:cxnLst/>
              <a:rect l="l" t="t" r="r" b="b"/>
              <a:pathLst>
                <a:path w="1553209" h="1184275">
                  <a:moveTo>
                    <a:pt x="0" y="0"/>
                  </a:moveTo>
                  <a:lnTo>
                    <a:pt x="1553030" y="0"/>
                  </a:lnTo>
                  <a:lnTo>
                    <a:pt x="1553030" y="1183890"/>
                  </a:lnTo>
                  <a:lnTo>
                    <a:pt x="0" y="118389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E691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161549" y="572515"/>
            <a:ext cx="152781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08585" marR="144780">
              <a:lnSpc>
                <a:spcPct val="100800"/>
              </a:lnSpc>
              <a:spcBef>
                <a:spcPts val="75"/>
              </a:spcBef>
            </a:pPr>
            <a:r>
              <a:rPr sz="2400" spc="-10" dirty="0">
                <a:solidFill>
                  <a:srgbClr val="E69137"/>
                </a:solidFill>
                <a:latin typeface="Calibri"/>
                <a:cs typeface="Calibri"/>
              </a:rPr>
              <a:t>Caption prediction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61549" y="1310132"/>
            <a:ext cx="1527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E69137"/>
                </a:solidFill>
                <a:latin typeface="Calibri"/>
                <a:cs typeface="Calibri"/>
              </a:rPr>
              <a:t>(LSTM)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16365" y="2422652"/>
            <a:ext cx="2948305" cy="1125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Per-</a:t>
            </a:r>
            <a:r>
              <a:rPr sz="1800" b="1" dirty="0">
                <a:latin typeface="Calibri"/>
                <a:cs typeface="Calibri"/>
              </a:rPr>
              <a:t>Region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Heads</a:t>
            </a:r>
            <a:r>
              <a:rPr sz="1800" spc="-1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25"/>
              </a:lnSpc>
            </a:pPr>
            <a:r>
              <a:rPr sz="1800" dirty="0">
                <a:latin typeface="Calibri"/>
                <a:cs typeface="Calibri"/>
              </a:rPr>
              <a:t>Each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receives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features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after</a:t>
            </a:r>
            <a:endParaRPr sz="1800">
              <a:latin typeface="Calibri"/>
              <a:cs typeface="Calibri"/>
            </a:endParaRPr>
          </a:p>
          <a:p>
            <a:pPr marL="12700" marR="395605">
              <a:lnSpc>
                <a:spcPct val="102200"/>
              </a:lnSpc>
            </a:pPr>
            <a:r>
              <a:rPr sz="1800" dirty="0">
                <a:latin typeface="Calibri"/>
                <a:cs typeface="Calibri"/>
              </a:rPr>
              <a:t>RoI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Pool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RoI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Align,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makes </a:t>
            </a:r>
            <a:r>
              <a:rPr sz="1800" dirty="0">
                <a:latin typeface="Calibri"/>
                <a:cs typeface="Calibri"/>
              </a:rPr>
              <a:t>some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prediction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per-</a:t>
            </a:r>
            <a:r>
              <a:rPr sz="1800" spc="-10" dirty="0">
                <a:latin typeface="Calibri"/>
                <a:cs typeface="Calibri"/>
              </a:rPr>
              <a:t>region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52934" y="382549"/>
            <a:ext cx="6111875" cy="3181985"/>
          </a:xfrm>
          <a:custGeom>
            <a:avLst/>
            <a:gdLst/>
            <a:ahLst/>
            <a:cxnLst/>
            <a:rect l="l" t="t" r="r" b="b"/>
            <a:pathLst>
              <a:path w="6111875" h="3181985">
                <a:moveTo>
                  <a:pt x="2957801" y="3181741"/>
                </a:moveTo>
                <a:lnTo>
                  <a:pt x="6111553" y="3181741"/>
                </a:lnTo>
                <a:lnTo>
                  <a:pt x="6111553" y="0"/>
                </a:lnTo>
                <a:lnTo>
                  <a:pt x="5822303" y="0"/>
                </a:lnTo>
                <a:lnTo>
                  <a:pt x="0" y="0"/>
                </a:lnTo>
                <a:lnTo>
                  <a:pt x="0" y="1054360"/>
                </a:lnTo>
                <a:lnTo>
                  <a:pt x="2957801" y="1054360"/>
                </a:lnTo>
                <a:lnTo>
                  <a:pt x="2957801" y="3181741"/>
                </a:lnTo>
                <a:close/>
              </a:path>
            </a:pathLst>
          </a:custGeom>
          <a:ln w="63500">
            <a:solidFill>
              <a:srgbClr val="4470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168" y="6151452"/>
            <a:ext cx="3142615" cy="64770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1100" spc="-10" dirty="0">
                <a:latin typeface="Calibri"/>
                <a:cs typeface="Calibri"/>
              </a:rPr>
              <a:t>Localization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Networks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for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Dense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Captioning”, CVPR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2016</a:t>
            </a:r>
            <a:endParaRPr sz="11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95"/>
              </a:spcBef>
            </a:pPr>
            <a:endParaRPr sz="20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92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Dense</a:t>
            </a:r>
            <a:r>
              <a:rPr sz="4000" spc="-45" dirty="0"/>
              <a:t> </a:t>
            </a:r>
            <a:r>
              <a:rPr sz="4000" spc="-10" dirty="0"/>
              <a:t>Captioning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1510126"/>
            <a:ext cx="11822963" cy="38869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3852" y="6148404"/>
            <a:ext cx="6642734" cy="1962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100" spc="-20" dirty="0">
                <a:latin typeface="Calibri"/>
                <a:cs typeface="Calibri"/>
              </a:rPr>
              <a:t>Johnson,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Karpathy,</a:t>
            </a:r>
            <a:r>
              <a:rPr sz="1100" spc="-10" dirty="0">
                <a:latin typeface="Calibri"/>
                <a:cs typeface="Calibri"/>
              </a:rPr>
              <a:t> and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Fei-</a:t>
            </a:r>
            <a:r>
              <a:rPr sz="1100" spc="-10" dirty="0">
                <a:latin typeface="Calibri"/>
                <a:cs typeface="Calibri"/>
              </a:rPr>
              <a:t>Fei,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“DenseCap: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Fully </a:t>
            </a:r>
            <a:r>
              <a:rPr sz="1100" spc="-20" dirty="0">
                <a:latin typeface="Calibri"/>
                <a:cs typeface="Calibri"/>
              </a:rPr>
              <a:t>Convolutional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Localization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Networks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for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Dense Captioning”,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CVPR 2016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93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Dense</a:t>
            </a:r>
            <a:r>
              <a:rPr sz="4000" spc="-45" dirty="0"/>
              <a:t> </a:t>
            </a:r>
            <a:r>
              <a:rPr sz="4000" spc="-10" dirty="0"/>
              <a:t>Captioning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6133" y="1131662"/>
            <a:ext cx="8639733" cy="485984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3852" y="6148404"/>
            <a:ext cx="6642734" cy="1962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100" spc="-20" dirty="0">
                <a:latin typeface="Calibri"/>
                <a:cs typeface="Calibri"/>
              </a:rPr>
              <a:t>Johnson,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Karpathy,</a:t>
            </a:r>
            <a:r>
              <a:rPr sz="1100" spc="-10" dirty="0">
                <a:latin typeface="Calibri"/>
                <a:cs typeface="Calibri"/>
              </a:rPr>
              <a:t> and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Fei-</a:t>
            </a:r>
            <a:r>
              <a:rPr sz="1100" spc="-10" dirty="0">
                <a:latin typeface="Calibri"/>
                <a:cs typeface="Calibri"/>
              </a:rPr>
              <a:t>Fei,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“DenseCap: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Fully </a:t>
            </a:r>
            <a:r>
              <a:rPr sz="1100" spc="-20" dirty="0">
                <a:latin typeface="Calibri"/>
                <a:cs typeface="Calibri"/>
              </a:rPr>
              <a:t>Convolutional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Localization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Networks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for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Dense Captioning”,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CVPR 2016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94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00"/>
              </a:spcBef>
            </a:pPr>
            <a:r>
              <a:rPr dirty="0"/>
              <a:t>Summary:</a:t>
            </a:r>
            <a:r>
              <a:rPr spc="-140" dirty="0"/>
              <a:t> </a:t>
            </a:r>
            <a:r>
              <a:rPr dirty="0"/>
              <a:t>Many</a:t>
            </a:r>
            <a:r>
              <a:rPr spc="-130" dirty="0"/>
              <a:t> </a:t>
            </a:r>
            <a:r>
              <a:rPr dirty="0"/>
              <a:t>Computer</a:t>
            </a:r>
            <a:r>
              <a:rPr spc="-130" dirty="0"/>
              <a:t> </a:t>
            </a:r>
            <a:r>
              <a:rPr dirty="0"/>
              <a:t>Vision</a:t>
            </a:r>
            <a:r>
              <a:rPr spc="-125" dirty="0"/>
              <a:t> </a:t>
            </a:r>
            <a:r>
              <a:rPr spc="-10" dirty="0"/>
              <a:t>Tasks!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2267711"/>
            <a:ext cx="2791968" cy="241706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67086" y="1436623"/>
            <a:ext cx="186436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20" dirty="0">
                <a:latin typeface="Calibri"/>
                <a:cs typeface="Calibri"/>
              </a:rPr>
              <a:t>Classification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22243" y="1235455"/>
            <a:ext cx="1980564" cy="842644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331470">
              <a:lnSpc>
                <a:spcPts val="3190"/>
              </a:lnSpc>
              <a:spcBef>
                <a:spcPts val="245"/>
              </a:spcBef>
            </a:pPr>
            <a:r>
              <a:rPr sz="2700" b="1" spc="-10" dirty="0">
                <a:latin typeface="Calibri"/>
                <a:cs typeface="Calibri"/>
              </a:rPr>
              <a:t>Semantic </a:t>
            </a:r>
            <a:r>
              <a:rPr sz="2700" b="1" spc="-35" dirty="0">
                <a:latin typeface="Calibri"/>
                <a:cs typeface="Calibri"/>
              </a:rPr>
              <a:t>Segmentation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69341" y="1311655"/>
            <a:ext cx="1397000" cy="842644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222250">
              <a:lnSpc>
                <a:spcPts val="3190"/>
              </a:lnSpc>
              <a:spcBef>
                <a:spcPts val="245"/>
              </a:spcBef>
            </a:pPr>
            <a:r>
              <a:rPr sz="2700" b="1" spc="-10" dirty="0">
                <a:latin typeface="Calibri"/>
                <a:cs typeface="Calibri"/>
              </a:rPr>
              <a:t>Object </a:t>
            </a:r>
            <a:r>
              <a:rPr sz="2700" b="1" spc="-35" dirty="0">
                <a:latin typeface="Calibri"/>
                <a:cs typeface="Calibri"/>
              </a:rPr>
              <a:t>Detection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70466" y="1208023"/>
            <a:ext cx="1980564" cy="842644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389255">
              <a:lnSpc>
                <a:spcPts val="3190"/>
              </a:lnSpc>
              <a:spcBef>
                <a:spcPts val="245"/>
              </a:spcBef>
            </a:pPr>
            <a:r>
              <a:rPr sz="2700" b="1" spc="-10" dirty="0">
                <a:latin typeface="Calibri"/>
                <a:cs typeface="Calibri"/>
              </a:rPr>
              <a:t>Instance </a:t>
            </a:r>
            <a:r>
              <a:rPr sz="2700" b="1" spc="-35" dirty="0">
                <a:latin typeface="Calibri"/>
                <a:cs typeface="Calibri"/>
              </a:rPr>
              <a:t>Segmentation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48760" y="4790947"/>
            <a:ext cx="4991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latin typeface="Calibri"/>
                <a:cs typeface="Calibri"/>
              </a:rPr>
              <a:t>CAT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81344" y="2322576"/>
            <a:ext cx="2795016" cy="2401824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9220200" y="2322576"/>
            <a:ext cx="2813685" cy="2431415"/>
            <a:chOff x="9220200" y="2322576"/>
            <a:chExt cx="2813685" cy="243141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20200" y="2322576"/>
              <a:ext cx="2813304" cy="242011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768484" y="3335820"/>
              <a:ext cx="941069" cy="1403985"/>
            </a:xfrm>
            <a:custGeom>
              <a:avLst/>
              <a:gdLst/>
              <a:ahLst/>
              <a:cxnLst/>
              <a:rect l="l" t="t" r="r" b="b"/>
              <a:pathLst>
                <a:path w="941070" h="1403985">
                  <a:moveTo>
                    <a:pt x="565556" y="0"/>
                  </a:moveTo>
                  <a:lnTo>
                    <a:pt x="431482" y="16763"/>
                  </a:lnTo>
                  <a:lnTo>
                    <a:pt x="392480" y="50330"/>
                  </a:lnTo>
                  <a:lnTo>
                    <a:pt x="268160" y="30746"/>
                  </a:lnTo>
                  <a:lnTo>
                    <a:pt x="234022" y="125831"/>
                  </a:lnTo>
                  <a:lnTo>
                    <a:pt x="268160" y="184556"/>
                  </a:lnTo>
                  <a:lnTo>
                    <a:pt x="204774" y="408266"/>
                  </a:lnTo>
                  <a:lnTo>
                    <a:pt x="307162" y="520128"/>
                  </a:lnTo>
                  <a:lnTo>
                    <a:pt x="241338" y="676732"/>
                  </a:lnTo>
                  <a:lnTo>
                    <a:pt x="82880" y="511746"/>
                  </a:lnTo>
                  <a:lnTo>
                    <a:pt x="9753" y="528510"/>
                  </a:lnTo>
                  <a:lnTo>
                    <a:pt x="0" y="763422"/>
                  </a:lnTo>
                  <a:lnTo>
                    <a:pt x="143827" y="838923"/>
                  </a:lnTo>
                  <a:lnTo>
                    <a:pt x="277901" y="819340"/>
                  </a:lnTo>
                  <a:lnTo>
                    <a:pt x="231584" y="1031875"/>
                  </a:lnTo>
                  <a:lnTo>
                    <a:pt x="270586" y="1269568"/>
                  </a:lnTo>
                  <a:lnTo>
                    <a:pt x="221843" y="1403807"/>
                  </a:lnTo>
                  <a:lnTo>
                    <a:pt x="453415" y="1401000"/>
                  </a:lnTo>
                  <a:lnTo>
                    <a:pt x="402234" y="1160526"/>
                  </a:lnTo>
                  <a:lnTo>
                    <a:pt x="477812" y="1087805"/>
                  </a:lnTo>
                  <a:lnTo>
                    <a:pt x="621626" y="1079423"/>
                  </a:lnTo>
                  <a:lnTo>
                    <a:pt x="660628" y="1163320"/>
                  </a:lnTo>
                  <a:lnTo>
                    <a:pt x="536308" y="1387030"/>
                  </a:lnTo>
                  <a:lnTo>
                    <a:pt x="748398" y="1392618"/>
                  </a:lnTo>
                  <a:lnTo>
                    <a:pt x="880033" y="1062634"/>
                  </a:lnTo>
                  <a:lnTo>
                    <a:pt x="838593" y="920026"/>
                  </a:lnTo>
                  <a:lnTo>
                    <a:pt x="940968" y="791387"/>
                  </a:lnTo>
                  <a:lnTo>
                    <a:pt x="894664" y="701903"/>
                  </a:lnTo>
                  <a:lnTo>
                    <a:pt x="880033" y="475386"/>
                  </a:lnTo>
                  <a:lnTo>
                    <a:pt x="850785" y="447420"/>
                  </a:lnTo>
                  <a:lnTo>
                    <a:pt x="882472" y="346748"/>
                  </a:lnTo>
                  <a:lnTo>
                    <a:pt x="816648" y="279628"/>
                  </a:lnTo>
                  <a:lnTo>
                    <a:pt x="794715" y="198539"/>
                  </a:lnTo>
                  <a:lnTo>
                    <a:pt x="806907" y="86690"/>
                  </a:lnTo>
                  <a:lnTo>
                    <a:pt x="726452" y="25158"/>
                  </a:lnTo>
                  <a:lnTo>
                    <a:pt x="670394" y="72694"/>
                  </a:lnTo>
                  <a:lnTo>
                    <a:pt x="56555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768484" y="3335820"/>
              <a:ext cx="941069" cy="1403985"/>
            </a:xfrm>
            <a:custGeom>
              <a:avLst/>
              <a:gdLst/>
              <a:ahLst/>
              <a:cxnLst/>
              <a:rect l="l" t="t" r="r" b="b"/>
              <a:pathLst>
                <a:path w="941070" h="1403985">
                  <a:moveTo>
                    <a:pt x="268157" y="184563"/>
                  </a:moveTo>
                  <a:lnTo>
                    <a:pt x="204777" y="408278"/>
                  </a:lnTo>
                  <a:lnTo>
                    <a:pt x="307161" y="520136"/>
                  </a:lnTo>
                  <a:lnTo>
                    <a:pt x="241345" y="676737"/>
                  </a:lnTo>
                  <a:lnTo>
                    <a:pt x="82881" y="511751"/>
                  </a:lnTo>
                  <a:lnTo>
                    <a:pt x="9756" y="528521"/>
                  </a:lnTo>
                  <a:lnTo>
                    <a:pt x="0" y="763428"/>
                  </a:lnTo>
                  <a:lnTo>
                    <a:pt x="143835" y="838928"/>
                  </a:lnTo>
                  <a:lnTo>
                    <a:pt x="277903" y="819351"/>
                  </a:lnTo>
                  <a:lnTo>
                    <a:pt x="231589" y="1031890"/>
                  </a:lnTo>
                  <a:lnTo>
                    <a:pt x="270593" y="1269580"/>
                  </a:lnTo>
                  <a:lnTo>
                    <a:pt x="221843" y="1403810"/>
                  </a:lnTo>
                  <a:lnTo>
                    <a:pt x="453422" y="1401010"/>
                  </a:lnTo>
                  <a:lnTo>
                    <a:pt x="402235" y="1160530"/>
                  </a:lnTo>
                  <a:lnTo>
                    <a:pt x="477807" y="1087810"/>
                  </a:lnTo>
                  <a:lnTo>
                    <a:pt x="621632" y="1079430"/>
                  </a:lnTo>
                  <a:lnTo>
                    <a:pt x="660636" y="1163320"/>
                  </a:lnTo>
                  <a:lnTo>
                    <a:pt x="536314" y="1387040"/>
                  </a:lnTo>
                  <a:lnTo>
                    <a:pt x="748400" y="1392630"/>
                  </a:lnTo>
                  <a:lnTo>
                    <a:pt x="880032" y="1062640"/>
                  </a:lnTo>
                  <a:lnTo>
                    <a:pt x="838591" y="920029"/>
                  </a:lnTo>
                  <a:lnTo>
                    <a:pt x="940975" y="791390"/>
                  </a:lnTo>
                  <a:lnTo>
                    <a:pt x="894661" y="701904"/>
                  </a:lnTo>
                  <a:lnTo>
                    <a:pt x="880032" y="475393"/>
                  </a:lnTo>
                  <a:lnTo>
                    <a:pt x="850784" y="447431"/>
                  </a:lnTo>
                  <a:lnTo>
                    <a:pt x="882469" y="346753"/>
                  </a:lnTo>
                  <a:lnTo>
                    <a:pt x="816653" y="279639"/>
                  </a:lnTo>
                  <a:lnTo>
                    <a:pt x="794714" y="198549"/>
                  </a:lnTo>
                  <a:lnTo>
                    <a:pt x="806907" y="86691"/>
                  </a:lnTo>
                  <a:lnTo>
                    <a:pt x="726452" y="25166"/>
                  </a:lnTo>
                  <a:lnTo>
                    <a:pt x="670392" y="72704"/>
                  </a:lnTo>
                  <a:lnTo>
                    <a:pt x="565562" y="0"/>
                  </a:lnTo>
                  <a:lnTo>
                    <a:pt x="431483" y="16769"/>
                  </a:lnTo>
                  <a:lnTo>
                    <a:pt x="392479" y="50333"/>
                  </a:lnTo>
                  <a:lnTo>
                    <a:pt x="268157" y="30756"/>
                  </a:lnTo>
                  <a:lnTo>
                    <a:pt x="234026" y="125833"/>
                  </a:lnTo>
                  <a:lnTo>
                    <a:pt x="268157" y="184563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632909" y="3508146"/>
              <a:ext cx="496570" cy="1092835"/>
            </a:xfrm>
            <a:custGeom>
              <a:avLst/>
              <a:gdLst/>
              <a:ahLst/>
              <a:cxnLst/>
              <a:rect l="l" t="t" r="r" b="b"/>
              <a:pathLst>
                <a:path w="496570" h="1092835">
                  <a:moveTo>
                    <a:pt x="239293" y="0"/>
                  </a:moveTo>
                  <a:lnTo>
                    <a:pt x="140017" y="71208"/>
                  </a:lnTo>
                  <a:lnTo>
                    <a:pt x="68745" y="541743"/>
                  </a:lnTo>
                  <a:lnTo>
                    <a:pt x="119646" y="606755"/>
                  </a:lnTo>
                  <a:lnTo>
                    <a:pt x="76377" y="674852"/>
                  </a:lnTo>
                  <a:lnTo>
                    <a:pt x="40728" y="777011"/>
                  </a:lnTo>
                  <a:lnTo>
                    <a:pt x="50914" y="848207"/>
                  </a:lnTo>
                  <a:lnTo>
                    <a:pt x="0" y="1009180"/>
                  </a:lnTo>
                  <a:lnTo>
                    <a:pt x="137477" y="987501"/>
                  </a:lnTo>
                  <a:lnTo>
                    <a:pt x="127292" y="835825"/>
                  </a:lnTo>
                  <a:lnTo>
                    <a:pt x="157835" y="814158"/>
                  </a:lnTo>
                  <a:lnTo>
                    <a:pt x="290220" y="838923"/>
                  </a:lnTo>
                  <a:lnTo>
                    <a:pt x="201117" y="1043228"/>
                  </a:lnTo>
                  <a:lnTo>
                    <a:pt x="277482" y="1092758"/>
                  </a:lnTo>
                  <a:lnTo>
                    <a:pt x="397128" y="1061796"/>
                  </a:lnTo>
                  <a:lnTo>
                    <a:pt x="361492" y="950366"/>
                  </a:lnTo>
                  <a:lnTo>
                    <a:pt x="417499" y="857491"/>
                  </a:lnTo>
                  <a:lnTo>
                    <a:pt x="417499" y="693419"/>
                  </a:lnTo>
                  <a:lnTo>
                    <a:pt x="488772" y="547928"/>
                  </a:lnTo>
                  <a:lnTo>
                    <a:pt x="488772" y="343623"/>
                  </a:lnTo>
                  <a:lnTo>
                    <a:pt x="496417" y="188836"/>
                  </a:lnTo>
                  <a:lnTo>
                    <a:pt x="422592" y="133121"/>
                  </a:lnTo>
                  <a:lnTo>
                    <a:pt x="381863" y="34061"/>
                  </a:lnTo>
                  <a:lnTo>
                    <a:pt x="239293" y="0"/>
                  </a:lnTo>
                  <a:close/>
                </a:path>
              </a:pathLst>
            </a:custGeom>
            <a:solidFill>
              <a:srgbClr val="01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32909" y="3508146"/>
              <a:ext cx="496570" cy="1092835"/>
            </a:xfrm>
            <a:custGeom>
              <a:avLst/>
              <a:gdLst/>
              <a:ahLst/>
              <a:cxnLst/>
              <a:rect l="l" t="t" r="r" b="b"/>
              <a:pathLst>
                <a:path w="496570" h="1092835">
                  <a:moveTo>
                    <a:pt x="68740" y="541734"/>
                  </a:moveTo>
                  <a:lnTo>
                    <a:pt x="140014" y="71200"/>
                  </a:lnTo>
                  <a:lnTo>
                    <a:pt x="239297" y="0"/>
                  </a:lnTo>
                  <a:lnTo>
                    <a:pt x="381856" y="34059"/>
                  </a:lnTo>
                  <a:lnTo>
                    <a:pt x="422587" y="133120"/>
                  </a:lnTo>
                  <a:lnTo>
                    <a:pt x="496416" y="188837"/>
                  </a:lnTo>
                  <a:lnTo>
                    <a:pt x="488772" y="343615"/>
                  </a:lnTo>
                  <a:lnTo>
                    <a:pt x="488772" y="547922"/>
                  </a:lnTo>
                  <a:lnTo>
                    <a:pt x="417498" y="693417"/>
                  </a:lnTo>
                  <a:lnTo>
                    <a:pt x="417498" y="857490"/>
                  </a:lnTo>
                  <a:lnTo>
                    <a:pt x="361491" y="950362"/>
                  </a:lnTo>
                  <a:lnTo>
                    <a:pt x="397133" y="1061800"/>
                  </a:lnTo>
                  <a:lnTo>
                    <a:pt x="277484" y="1092750"/>
                  </a:lnTo>
                  <a:lnTo>
                    <a:pt x="201111" y="1043220"/>
                  </a:lnTo>
                  <a:lnTo>
                    <a:pt x="290217" y="838913"/>
                  </a:lnTo>
                  <a:lnTo>
                    <a:pt x="157835" y="814148"/>
                  </a:lnTo>
                  <a:lnTo>
                    <a:pt x="127293" y="835819"/>
                  </a:lnTo>
                  <a:lnTo>
                    <a:pt x="137470" y="987502"/>
                  </a:lnTo>
                  <a:lnTo>
                    <a:pt x="0" y="1009170"/>
                  </a:lnTo>
                  <a:lnTo>
                    <a:pt x="50919" y="848208"/>
                  </a:lnTo>
                  <a:lnTo>
                    <a:pt x="40731" y="777007"/>
                  </a:lnTo>
                  <a:lnTo>
                    <a:pt x="76373" y="674854"/>
                  </a:lnTo>
                  <a:lnTo>
                    <a:pt x="119649" y="606747"/>
                  </a:lnTo>
                  <a:lnTo>
                    <a:pt x="68740" y="541734"/>
                  </a:lnTo>
                  <a:close/>
                </a:path>
              </a:pathLst>
            </a:custGeom>
            <a:ln w="38100">
              <a:solidFill>
                <a:srgbClr val="01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083594" y="3350272"/>
              <a:ext cx="422909" cy="953769"/>
            </a:xfrm>
            <a:custGeom>
              <a:avLst/>
              <a:gdLst/>
              <a:ahLst/>
              <a:cxnLst/>
              <a:rect l="l" t="t" r="r" b="b"/>
              <a:pathLst>
                <a:path w="422909" h="953770">
                  <a:moveTo>
                    <a:pt x="117106" y="0"/>
                  </a:moveTo>
                  <a:lnTo>
                    <a:pt x="117106" y="77393"/>
                  </a:lnTo>
                  <a:lnTo>
                    <a:pt x="43281" y="272415"/>
                  </a:lnTo>
                  <a:lnTo>
                    <a:pt x="86550" y="727468"/>
                  </a:lnTo>
                  <a:lnTo>
                    <a:pt x="48374" y="758431"/>
                  </a:lnTo>
                  <a:lnTo>
                    <a:pt x="0" y="866775"/>
                  </a:lnTo>
                  <a:lnTo>
                    <a:pt x="101828" y="872959"/>
                  </a:lnTo>
                  <a:lnTo>
                    <a:pt x="66192" y="928674"/>
                  </a:lnTo>
                  <a:lnTo>
                    <a:pt x="117106" y="953439"/>
                  </a:lnTo>
                  <a:lnTo>
                    <a:pt x="224027" y="947254"/>
                  </a:lnTo>
                  <a:lnTo>
                    <a:pt x="259664" y="950353"/>
                  </a:lnTo>
                  <a:lnTo>
                    <a:pt x="356400" y="913206"/>
                  </a:lnTo>
                  <a:lnTo>
                    <a:pt x="338581" y="780084"/>
                  </a:lnTo>
                  <a:lnTo>
                    <a:pt x="389496" y="585076"/>
                  </a:lnTo>
                  <a:lnTo>
                    <a:pt x="422592" y="371475"/>
                  </a:lnTo>
                  <a:lnTo>
                    <a:pt x="348767" y="105244"/>
                  </a:lnTo>
                  <a:lnTo>
                    <a:pt x="346214" y="12382"/>
                  </a:lnTo>
                  <a:lnTo>
                    <a:pt x="290207" y="52628"/>
                  </a:lnTo>
                  <a:lnTo>
                    <a:pt x="183299" y="37147"/>
                  </a:lnTo>
                  <a:lnTo>
                    <a:pt x="11710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083594" y="3350272"/>
              <a:ext cx="422909" cy="953769"/>
            </a:xfrm>
            <a:custGeom>
              <a:avLst/>
              <a:gdLst/>
              <a:ahLst/>
              <a:cxnLst/>
              <a:rect l="l" t="t" r="r" b="b"/>
              <a:pathLst>
                <a:path w="422909" h="953770">
                  <a:moveTo>
                    <a:pt x="43275" y="272414"/>
                  </a:moveTo>
                  <a:lnTo>
                    <a:pt x="117104" y="77388"/>
                  </a:lnTo>
                  <a:lnTo>
                    <a:pt x="117104" y="0"/>
                  </a:lnTo>
                  <a:lnTo>
                    <a:pt x="183290" y="37140"/>
                  </a:lnTo>
                  <a:lnTo>
                    <a:pt x="290206" y="52623"/>
                  </a:lnTo>
                  <a:lnTo>
                    <a:pt x="346214" y="12376"/>
                  </a:lnTo>
                  <a:lnTo>
                    <a:pt x="348758" y="105248"/>
                  </a:lnTo>
                  <a:lnTo>
                    <a:pt x="422587" y="371473"/>
                  </a:lnTo>
                  <a:lnTo>
                    <a:pt x="389489" y="585076"/>
                  </a:lnTo>
                  <a:lnTo>
                    <a:pt x="338581" y="780088"/>
                  </a:lnTo>
                  <a:lnTo>
                    <a:pt x="356402" y="913207"/>
                  </a:lnTo>
                  <a:lnTo>
                    <a:pt x="259663" y="950348"/>
                  </a:lnTo>
                  <a:lnTo>
                    <a:pt x="224021" y="947254"/>
                  </a:lnTo>
                  <a:lnTo>
                    <a:pt x="117104" y="953442"/>
                  </a:lnTo>
                  <a:lnTo>
                    <a:pt x="66185" y="928677"/>
                  </a:lnTo>
                  <a:lnTo>
                    <a:pt x="101828" y="872959"/>
                  </a:lnTo>
                  <a:lnTo>
                    <a:pt x="0" y="866771"/>
                  </a:lnTo>
                  <a:lnTo>
                    <a:pt x="48364" y="758430"/>
                  </a:lnTo>
                  <a:lnTo>
                    <a:pt x="86550" y="727464"/>
                  </a:lnTo>
                  <a:lnTo>
                    <a:pt x="43275" y="272414"/>
                  </a:lnTo>
                  <a:close/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6394424" y="5293906"/>
            <a:ext cx="5497830" cy="469265"/>
          </a:xfrm>
          <a:custGeom>
            <a:avLst/>
            <a:gdLst/>
            <a:ahLst/>
            <a:cxnLst/>
            <a:rect l="l" t="t" r="r" b="b"/>
            <a:pathLst>
              <a:path w="5497830" h="469264">
                <a:moveTo>
                  <a:pt x="5497773" y="0"/>
                </a:moveTo>
                <a:lnTo>
                  <a:pt x="5492887" y="42158"/>
                </a:lnTo>
                <a:lnTo>
                  <a:pt x="5478800" y="81838"/>
                </a:lnTo>
                <a:lnTo>
                  <a:pt x="5456370" y="118376"/>
                </a:lnTo>
                <a:lnTo>
                  <a:pt x="5426452" y="151110"/>
                </a:lnTo>
                <a:lnTo>
                  <a:pt x="5389903" y="179378"/>
                </a:lnTo>
                <a:lnTo>
                  <a:pt x="5347578" y="202517"/>
                </a:lnTo>
                <a:lnTo>
                  <a:pt x="5300336" y="219865"/>
                </a:lnTo>
                <a:lnTo>
                  <a:pt x="5249032" y="230760"/>
                </a:lnTo>
                <a:lnTo>
                  <a:pt x="5194522" y="234539"/>
                </a:lnTo>
                <a:lnTo>
                  <a:pt x="3052131" y="234539"/>
                </a:lnTo>
                <a:lnTo>
                  <a:pt x="2997622" y="238317"/>
                </a:lnTo>
                <a:lnTo>
                  <a:pt x="2946318" y="249212"/>
                </a:lnTo>
                <a:lnTo>
                  <a:pt x="2899075" y="266560"/>
                </a:lnTo>
                <a:lnTo>
                  <a:pt x="2856751" y="289699"/>
                </a:lnTo>
                <a:lnTo>
                  <a:pt x="2820202" y="317967"/>
                </a:lnTo>
                <a:lnTo>
                  <a:pt x="2790284" y="350702"/>
                </a:lnTo>
                <a:lnTo>
                  <a:pt x="2767853" y="387240"/>
                </a:lnTo>
                <a:lnTo>
                  <a:pt x="2753767" y="426919"/>
                </a:lnTo>
                <a:lnTo>
                  <a:pt x="2748881" y="469078"/>
                </a:lnTo>
                <a:lnTo>
                  <a:pt x="2743995" y="426919"/>
                </a:lnTo>
                <a:lnTo>
                  <a:pt x="2729909" y="387240"/>
                </a:lnTo>
                <a:lnTo>
                  <a:pt x="2707478" y="350702"/>
                </a:lnTo>
                <a:lnTo>
                  <a:pt x="2677560" y="317967"/>
                </a:lnTo>
                <a:lnTo>
                  <a:pt x="2641011" y="289699"/>
                </a:lnTo>
                <a:lnTo>
                  <a:pt x="2598687" y="266560"/>
                </a:lnTo>
                <a:lnTo>
                  <a:pt x="2551445" y="249212"/>
                </a:lnTo>
                <a:lnTo>
                  <a:pt x="2500140" y="238317"/>
                </a:lnTo>
                <a:lnTo>
                  <a:pt x="2445631" y="234539"/>
                </a:lnTo>
                <a:lnTo>
                  <a:pt x="303249" y="234539"/>
                </a:lnTo>
                <a:lnTo>
                  <a:pt x="248739" y="230760"/>
                </a:lnTo>
                <a:lnTo>
                  <a:pt x="197435" y="219865"/>
                </a:lnTo>
                <a:lnTo>
                  <a:pt x="150193" y="202517"/>
                </a:lnTo>
                <a:lnTo>
                  <a:pt x="107869" y="179378"/>
                </a:lnTo>
                <a:lnTo>
                  <a:pt x="71320" y="151110"/>
                </a:lnTo>
                <a:lnTo>
                  <a:pt x="41402" y="118376"/>
                </a:lnTo>
                <a:lnTo>
                  <a:pt x="18972" y="81838"/>
                </a:lnTo>
                <a:lnTo>
                  <a:pt x="4885" y="42158"/>
                </a:lnTo>
                <a:lnTo>
                  <a:pt x="0" y="0"/>
                </a:lnTo>
              </a:path>
            </a:pathLst>
          </a:custGeom>
          <a:ln w="1905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267" y="5306696"/>
            <a:ext cx="2794000" cy="469265"/>
          </a:xfrm>
          <a:custGeom>
            <a:avLst/>
            <a:gdLst/>
            <a:ahLst/>
            <a:cxnLst/>
            <a:rect l="l" t="t" r="r" b="b"/>
            <a:pathLst>
              <a:path w="2794000" h="469264">
                <a:moveTo>
                  <a:pt x="2793671" y="0"/>
                </a:moveTo>
                <a:lnTo>
                  <a:pt x="2788785" y="42158"/>
                </a:lnTo>
                <a:lnTo>
                  <a:pt x="2774699" y="81838"/>
                </a:lnTo>
                <a:lnTo>
                  <a:pt x="2752268" y="118376"/>
                </a:lnTo>
                <a:lnTo>
                  <a:pt x="2722350" y="151110"/>
                </a:lnTo>
                <a:lnTo>
                  <a:pt x="2685801" y="179378"/>
                </a:lnTo>
                <a:lnTo>
                  <a:pt x="2643477" y="202517"/>
                </a:lnTo>
                <a:lnTo>
                  <a:pt x="2596235" y="219865"/>
                </a:lnTo>
                <a:lnTo>
                  <a:pt x="2544930" y="230760"/>
                </a:lnTo>
                <a:lnTo>
                  <a:pt x="2490421" y="234539"/>
                </a:lnTo>
                <a:lnTo>
                  <a:pt x="1700090" y="234539"/>
                </a:lnTo>
                <a:lnTo>
                  <a:pt x="1645581" y="238317"/>
                </a:lnTo>
                <a:lnTo>
                  <a:pt x="1594277" y="249212"/>
                </a:lnTo>
                <a:lnTo>
                  <a:pt x="1547034" y="266560"/>
                </a:lnTo>
                <a:lnTo>
                  <a:pt x="1504710" y="289699"/>
                </a:lnTo>
                <a:lnTo>
                  <a:pt x="1468161" y="317967"/>
                </a:lnTo>
                <a:lnTo>
                  <a:pt x="1438243" y="350702"/>
                </a:lnTo>
                <a:lnTo>
                  <a:pt x="1415812" y="387240"/>
                </a:lnTo>
                <a:lnTo>
                  <a:pt x="1401726" y="426919"/>
                </a:lnTo>
                <a:lnTo>
                  <a:pt x="1396840" y="469078"/>
                </a:lnTo>
                <a:lnTo>
                  <a:pt x="1391955" y="426919"/>
                </a:lnTo>
                <a:lnTo>
                  <a:pt x="1377868" y="387240"/>
                </a:lnTo>
                <a:lnTo>
                  <a:pt x="1355438" y="350702"/>
                </a:lnTo>
                <a:lnTo>
                  <a:pt x="1325520" y="317967"/>
                </a:lnTo>
                <a:lnTo>
                  <a:pt x="1288970" y="289699"/>
                </a:lnTo>
                <a:lnTo>
                  <a:pt x="1246646" y="266560"/>
                </a:lnTo>
                <a:lnTo>
                  <a:pt x="1199404" y="249212"/>
                </a:lnTo>
                <a:lnTo>
                  <a:pt x="1148100" y="238317"/>
                </a:lnTo>
                <a:lnTo>
                  <a:pt x="1093590" y="234539"/>
                </a:lnTo>
                <a:lnTo>
                  <a:pt x="303250" y="234539"/>
                </a:lnTo>
                <a:lnTo>
                  <a:pt x="248740" y="230760"/>
                </a:lnTo>
                <a:lnTo>
                  <a:pt x="197436" y="219865"/>
                </a:lnTo>
                <a:lnTo>
                  <a:pt x="150194" y="202517"/>
                </a:lnTo>
                <a:lnTo>
                  <a:pt x="107870" y="179378"/>
                </a:lnTo>
                <a:lnTo>
                  <a:pt x="71320" y="151110"/>
                </a:lnTo>
                <a:lnTo>
                  <a:pt x="41402" y="118376"/>
                </a:lnTo>
                <a:lnTo>
                  <a:pt x="18972" y="81838"/>
                </a:lnTo>
                <a:lnTo>
                  <a:pt x="4885" y="42158"/>
                </a:lnTo>
                <a:lnTo>
                  <a:pt x="0" y="0"/>
                </a:lnTo>
              </a:path>
            </a:pathLst>
          </a:custGeom>
          <a:ln w="1905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377082" y="4687316"/>
            <a:ext cx="232283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25830" marR="5080" indent="-913765">
              <a:lnSpc>
                <a:spcPct val="100800"/>
              </a:lnSpc>
              <a:spcBef>
                <a:spcPts val="75"/>
              </a:spcBef>
            </a:pPr>
            <a:r>
              <a:rPr sz="2400" b="1" dirty="0">
                <a:solidFill>
                  <a:srgbClr val="6AA74E"/>
                </a:solidFill>
                <a:latin typeface="Calibri"/>
                <a:cs typeface="Calibri"/>
              </a:rPr>
              <a:t>GRASS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b="1" spc="-30" dirty="0">
                <a:solidFill>
                  <a:srgbClr val="EFC130"/>
                </a:solidFill>
                <a:latin typeface="Calibri"/>
                <a:cs typeface="Calibri"/>
              </a:rPr>
              <a:t>CAT</a:t>
            </a:r>
            <a:r>
              <a:rPr sz="2400" spc="-30" dirty="0">
                <a:latin typeface="Calibri"/>
                <a:cs typeface="Calibri"/>
              </a:rPr>
              <a:t>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A64D78"/>
                </a:solidFill>
                <a:latin typeface="Calibri"/>
                <a:cs typeface="Calibri"/>
              </a:rPr>
              <a:t>TREE</a:t>
            </a:r>
            <a:r>
              <a:rPr sz="2400" spc="-20" dirty="0">
                <a:latin typeface="Calibri"/>
                <a:cs typeface="Calibri"/>
              </a:rPr>
              <a:t>, </a:t>
            </a:r>
            <a:r>
              <a:rPr sz="2400" b="1" spc="-25" dirty="0">
                <a:solidFill>
                  <a:srgbClr val="4985E7"/>
                </a:solidFill>
                <a:latin typeface="Calibri"/>
                <a:cs typeface="Calibri"/>
              </a:rPr>
              <a:t>SKY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50863" y="4790947"/>
            <a:ext cx="1972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DOG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AA74E"/>
                </a:solidFill>
                <a:latin typeface="Calibri"/>
                <a:cs typeface="Calibri"/>
              </a:rPr>
              <a:t>DOG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985E7"/>
                </a:solidFill>
                <a:latin typeface="Calibri"/>
                <a:cs typeface="Calibri"/>
              </a:rPr>
              <a:t>CAT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707168" y="4790947"/>
            <a:ext cx="1972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DOG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AA74E"/>
                </a:solidFill>
                <a:latin typeface="Calibri"/>
                <a:cs typeface="Calibri"/>
              </a:rPr>
              <a:t>DOG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985E7"/>
                </a:solidFill>
                <a:latin typeface="Calibri"/>
                <a:cs typeface="Calibri"/>
              </a:rPr>
              <a:t>CAT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7921" y="5774942"/>
            <a:ext cx="220027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Calibri"/>
                <a:cs typeface="Calibri"/>
              </a:rPr>
              <a:t>No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spatial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extent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25206" y="5774942"/>
            <a:ext cx="215646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Calibri"/>
                <a:cs typeface="Calibri"/>
              </a:rPr>
              <a:t>Multiple</a:t>
            </a:r>
            <a:r>
              <a:rPr sz="2500" spc="-13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Objects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179089" y="5305207"/>
            <a:ext cx="2755900" cy="469265"/>
          </a:xfrm>
          <a:custGeom>
            <a:avLst/>
            <a:gdLst/>
            <a:ahLst/>
            <a:cxnLst/>
            <a:rect l="l" t="t" r="r" b="b"/>
            <a:pathLst>
              <a:path w="2755900" h="469264">
                <a:moveTo>
                  <a:pt x="2755281" y="3"/>
                </a:moveTo>
                <a:lnTo>
                  <a:pt x="2750395" y="42161"/>
                </a:lnTo>
                <a:lnTo>
                  <a:pt x="2736309" y="81841"/>
                </a:lnTo>
                <a:lnTo>
                  <a:pt x="2713878" y="118379"/>
                </a:lnTo>
                <a:lnTo>
                  <a:pt x="2683960" y="151114"/>
                </a:lnTo>
                <a:lnTo>
                  <a:pt x="2647411" y="179382"/>
                </a:lnTo>
                <a:lnTo>
                  <a:pt x="2605087" y="202521"/>
                </a:lnTo>
                <a:lnTo>
                  <a:pt x="2557845" y="219869"/>
                </a:lnTo>
                <a:lnTo>
                  <a:pt x="2506540" y="230764"/>
                </a:lnTo>
                <a:lnTo>
                  <a:pt x="2452031" y="234543"/>
                </a:lnTo>
                <a:lnTo>
                  <a:pt x="1680890" y="234540"/>
                </a:lnTo>
                <a:lnTo>
                  <a:pt x="1626381" y="238318"/>
                </a:lnTo>
                <a:lnTo>
                  <a:pt x="1575077" y="249213"/>
                </a:lnTo>
                <a:lnTo>
                  <a:pt x="1527834" y="266561"/>
                </a:lnTo>
                <a:lnTo>
                  <a:pt x="1485510" y="289701"/>
                </a:lnTo>
                <a:lnTo>
                  <a:pt x="1448961" y="317969"/>
                </a:lnTo>
                <a:lnTo>
                  <a:pt x="1419043" y="350704"/>
                </a:lnTo>
                <a:lnTo>
                  <a:pt x="1396612" y="387242"/>
                </a:lnTo>
                <a:lnTo>
                  <a:pt x="1382526" y="426922"/>
                </a:lnTo>
                <a:lnTo>
                  <a:pt x="1377640" y="469081"/>
                </a:lnTo>
                <a:lnTo>
                  <a:pt x="1372755" y="426922"/>
                </a:lnTo>
                <a:lnTo>
                  <a:pt x="1358668" y="387242"/>
                </a:lnTo>
                <a:lnTo>
                  <a:pt x="1336238" y="350704"/>
                </a:lnTo>
                <a:lnTo>
                  <a:pt x="1306320" y="317969"/>
                </a:lnTo>
                <a:lnTo>
                  <a:pt x="1269770" y="289701"/>
                </a:lnTo>
                <a:lnTo>
                  <a:pt x="1227446" y="266561"/>
                </a:lnTo>
                <a:lnTo>
                  <a:pt x="1180204" y="249213"/>
                </a:lnTo>
                <a:lnTo>
                  <a:pt x="1128900" y="238318"/>
                </a:lnTo>
                <a:lnTo>
                  <a:pt x="1074390" y="234540"/>
                </a:lnTo>
                <a:lnTo>
                  <a:pt x="303247" y="234540"/>
                </a:lnTo>
                <a:lnTo>
                  <a:pt x="248738" y="230761"/>
                </a:lnTo>
                <a:lnTo>
                  <a:pt x="197434" y="219866"/>
                </a:lnTo>
                <a:lnTo>
                  <a:pt x="150192" y="202518"/>
                </a:lnTo>
                <a:lnTo>
                  <a:pt x="107868" y="179379"/>
                </a:lnTo>
                <a:lnTo>
                  <a:pt x="71319" y="151111"/>
                </a:lnTo>
                <a:lnTo>
                  <a:pt x="41402" y="118376"/>
                </a:lnTo>
                <a:lnTo>
                  <a:pt x="18971" y="81838"/>
                </a:lnTo>
                <a:lnTo>
                  <a:pt x="4885" y="42158"/>
                </a:lnTo>
                <a:lnTo>
                  <a:pt x="0" y="0"/>
                </a:lnTo>
              </a:path>
            </a:pathLst>
          </a:custGeom>
          <a:ln w="1905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044355" y="5774942"/>
            <a:ext cx="281114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Calibri"/>
                <a:cs typeface="Calibri"/>
              </a:rPr>
              <a:t>No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objects,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just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pixels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696447" y="6146292"/>
            <a:ext cx="13462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This</a:t>
            </a:r>
            <a:r>
              <a:rPr sz="8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image</a:t>
            </a:r>
            <a:r>
              <a:rPr sz="800" spc="-1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99999"/>
                </a:solidFill>
                <a:latin typeface="Calibri"/>
                <a:cs typeface="Calibri"/>
              </a:rPr>
              <a:t>is</a:t>
            </a:r>
            <a:r>
              <a:rPr sz="800" spc="-1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CC0</a:t>
            </a:r>
            <a:r>
              <a:rPr sz="8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public</a:t>
            </a:r>
            <a:r>
              <a:rPr sz="8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domain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057004" y="2252510"/>
            <a:ext cx="2886075" cy="2438400"/>
            <a:chOff x="3057004" y="2252510"/>
            <a:chExt cx="2886075" cy="2438400"/>
          </a:xfrm>
        </p:grpSpPr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66288" y="2261616"/>
              <a:ext cx="2852928" cy="242925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157296" y="2756560"/>
              <a:ext cx="2189480" cy="1538605"/>
            </a:xfrm>
            <a:custGeom>
              <a:avLst/>
              <a:gdLst/>
              <a:ahLst/>
              <a:cxnLst/>
              <a:rect l="l" t="t" r="r" b="b"/>
              <a:pathLst>
                <a:path w="2189479" h="1538604">
                  <a:moveTo>
                    <a:pt x="2103386" y="0"/>
                  </a:moveTo>
                  <a:lnTo>
                    <a:pt x="1907730" y="180276"/>
                  </a:lnTo>
                  <a:lnTo>
                    <a:pt x="1577543" y="204317"/>
                  </a:lnTo>
                  <a:lnTo>
                    <a:pt x="1369695" y="36042"/>
                  </a:lnTo>
                  <a:lnTo>
                    <a:pt x="1296301" y="48082"/>
                  </a:lnTo>
                  <a:lnTo>
                    <a:pt x="1296301" y="204317"/>
                  </a:lnTo>
                  <a:lnTo>
                    <a:pt x="1345234" y="408571"/>
                  </a:lnTo>
                  <a:lnTo>
                    <a:pt x="1235151" y="444665"/>
                  </a:lnTo>
                  <a:lnTo>
                    <a:pt x="929436" y="348513"/>
                  </a:lnTo>
                  <a:lnTo>
                    <a:pt x="489165" y="216293"/>
                  </a:lnTo>
                  <a:lnTo>
                    <a:pt x="80543" y="254177"/>
                  </a:lnTo>
                  <a:lnTo>
                    <a:pt x="0" y="348513"/>
                  </a:lnTo>
                  <a:lnTo>
                    <a:pt x="146773" y="384568"/>
                  </a:lnTo>
                  <a:lnTo>
                    <a:pt x="330187" y="360489"/>
                  </a:lnTo>
                  <a:lnTo>
                    <a:pt x="525843" y="408571"/>
                  </a:lnTo>
                  <a:lnTo>
                    <a:pt x="856030" y="516763"/>
                  </a:lnTo>
                  <a:lnTo>
                    <a:pt x="1076159" y="648919"/>
                  </a:lnTo>
                  <a:lnTo>
                    <a:pt x="1100658" y="853274"/>
                  </a:lnTo>
                  <a:lnTo>
                    <a:pt x="1161808" y="1117650"/>
                  </a:lnTo>
                  <a:lnTo>
                    <a:pt x="1198460" y="1249845"/>
                  </a:lnTo>
                  <a:lnTo>
                    <a:pt x="1369695" y="1225765"/>
                  </a:lnTo>
                  <a:lnTo>
                    <a:pt x="1443024" y="1418081"/>
                  </a:lnTo>
                  <a:lnTo>
                    <a:pt x="1614258" y="1538274"/>
                  </a:lnTo>
                  <a:lnTo>
                    <a:pt x="1712061" y="1454137"/>
                  </a:lnTo>
                  <a:lnTo>
                    <a:pt x="1717636" y="1315719"/>
                  </a:lnTo>
                  <a:lnTo>
                    <a:pt x="1675409" y="1201762"/>
                  </a:lnTo>
                  <a:lnTo>
                    <a:pt x="1650911" y="1093609"/>
                  </a:lnTo>
                  <a:lnTo>
                    <a:pt x="1809889" y="1045552"/>
                  </a:lnTo>
                  <a:lnTo>
                    <a:pt x="1944446" y="961415"/>
                  </a:lnTo>
                  <a:lnTo>
                    <a:pt x="1895513" y="1177709"/>
                  </a:lnTo>
                  <a:lnTo>
                    <a:pt x="2066747" y="1261846"/>
                  </a:lnTo>
                  <a:lnTo>
                    <a:pt x="2189010" y="1141666"/>
                  </a:lnTo>
                  <a:lnTo>
                    <a:pt x="2189010" y="997470"/>
                  </a:lnTo>
                  <a:lnTo>
                    <a:pt x="2164537" y="829233"/>
                  </a:lnTo>
                  <a:lnTo>
                    <a:pt x="2078926" y="721042"/>
                  </a:lnTo>
                  <a:lnTo>
                    <a:pt x="2127897" y="624941"/>
                  </a:lnTo>
                  <a:lnTo>
                    <a:pt x="2176754" y="336511"/>
                  </a:lnTo>
                  <a:lnTo>
                    <a:pt x="2189010" y="36042"/>
                  </a:lnTo>
                  <a:lnTo>
                    <a:pt x="2103386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157296" y="2756560"/>
              <a:ext cx="2189480" cy="1538605"/>
            </a:xfrm>
            <a:custGeom>
              <a:avLst/>
              <a:gdLst/>
              <a:ahLst/>
              <a:cxnLst/>
              <a:rect l="l" t="t" r="r" b="b"/>
              <a:pathLst>
                <a:path w="2189479" h="1538604">
                  <a:moveTo>
                    <a:pt x="80546" y="254183"/>
                  </a:moveTo>
                  <a:lnTo>
                    <a:pt x="489164" y="216295"/>
                  </a:lnTo>
                  <a:lnTo>
                    <a:pt x="929429" y="348520"/>
                  </a:lnTo>
                  <a:lnTo>
                    <a:pt x="1235140" y="444662"/>
                  </a:lnTo>
                  <a:lnTo>
                    <a:pt x="1345230" y="408579"/>
                  </a:lnTo>
                  <a:lnTo>
                    <a:pt x="1296290" y="204323"/>
                  </a:lnTo>
                  <a:lnTo>
                    <a:pt x="1296290" y="48087"/>
                  </a:lnTo>
                  <a:lnTo>
                    <a:pt x="1369690" y="36049"/>
                  </a:lnTo>
                  <a:lnTo>
                    <a:pt x="1577540" y="204323"/>
                  </a:lnTo>
                  <a:lnTo>
                    <a:pt x="1907721" y="180279"/>
                  </a:lnTo>
                  <a:lnTo>
                    <a:pt x="2103391" y="0"/>
                  </a:lnTo>
                  <a:lnTo>
                    <a:pt x="2189011" y="36049"/>
                  </a:lnTo>
                  <a:lnTo>
                    <a:pt x="2176761" y="336514"/>
                  </a:lnTo>
                  <a:lnTo>
                    <a:pt x="2127891" y="624941"/>
                  </a:lnTo>
                  <a:lnTo>
                    <a:pt x="2078921" y="721050"/>
                  </a:lnTo>
                  <a:lnTo>
                    <a:pt x="2164541" y="829231"/>
                  </a:lnTo>
                  <a:lnTo>
                    <a:pt x="2189011" y="997471"/>
                  </a:lnTo>
                  <a:lnTo>
                    <a:pt x="2189011" y="1141670"/>
                  </a:lnTo>
                  <a:lnTo>
                    <a:pt x="2066741" y="1261850"/>
                  </a:lnTo>
                  <a:lnTo>
                    <a:pt x="1895511" y="1177720"/>
                  </a:lnTo>
                  <a:lnTo>
                    <a:pt x="1944441" y="961422"/>
                  </a:lnTo>
                  <a:lnTo>
                    <a:pt x="1809891" y="1045560"/>
                  </a:lnTo>
                  <a:lnTo>
                    <a:pt x="1650910" y="1093610"/>
                  </a:lnTo>
                  <a:lnTo>
                    <a:pt x="1675410" y="1201760"/>
                  </a:lnTo>
                  <a:lnTo>
                    <a:pt x="1717640" y="1315730"/>
                  </a:lnTo>
                  <a:lnTo>
                    <a:pt x="1712060" y="1454140"/>
                  </a:lnTo>
                  <a:lnTo>
                    <a:pt x="1614260" y="1538280"/>
                  </a:lnTo>
                  <a:lnTo>
                    <a:pt x="1443030" y="1418090"/>
                  </a:lnTo>
                  <a:lnTo>
                    <a:pt x="1369690" y="1225770"/>
                  </a:lnTo>
                  <a:lnTo>
                    <a:pt x="1198460" y="1249850"/>
                  </a:lnTo>
                  <a:lnTo>
                    <a:pt x="1161810" y="1117660"/>
                  </a:lnTo>
                  <a:lnTo>
                    <a:pt x="1100660" y="853274"/>
                  </a:lnTo>
                  <a:lnTo>
                    <a:pt x="1076160" y="648918"/>
                  </a:lnTo>
                  <a:lnTo>
                    <a:pt x="856029" y="516760"/>
                  </a:lnTo>
                  <a:lnTo>
                    <a:pt x="525847" y="408579"/>
                  </a:lnTo>
                  <a:lnTo>
                    <a:pt x="330182" y="360491"/>
                  </a:lnTo>
                  <a:lnTo>
                    <a:pt x="146766" y="384569"/>
                  </a:lnTo>
                  <a:lnTo>
                    <a:pt x="0" y="348520"/>
                  </a:lnTo>
                </a:path>
              </a:pathLst>
            </a:custGeom>
            <a:ln w="38100">
              <a:solidFill>
                <a:srgbClr val="FFD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080816" y="3151416"/>
              <a:ext cx="2843530" cy="1517650"/>
            </a:xfrm>
            <a:custGeom>
              <a:avLst/>
              <a:gdLst/>
              <a:ahLst/>
              <a:cxnLst/>
              <a:rect l="l" t="t" r="r" b="b"/>
              <a:pathLst>
                <a:path w="2843529" h="1517650">
                  <a:moveTo>
                    <a:pt x="2280145" y="0"/>
                  </a:moveTo>
                  <a:lnTo>
                    <a:pt x="2214359" y="321170"/>
                  </a:lnTo>
                  <a:lnTo>
                    <a:pt x="2333396" y="572160"/>
                  </a:lnTo>
                  <a:lnTo>
                    <a:pt x="2323909" y="773938"/>
                  </a:lnTo>
                  <a:lnTo>
                    <a:pt x="2157196" y="926490"/>
                  </a:lnTo>
                  <a:lnTo>
                    <a:pt x="1928634" y="832980"/>
                  </a:lnTo>
                  <a:lnTo>
                    <a:pt x="1961959" y="665657"/>
                  </a:lnTo>
                  <a:lnTo>
                    <a:pt x="1790534" y="739482"/>
                  </a:lnTo>
                  <a:lnTo>
                    <a:pt x="1804797" y="842848"/>
                  </a:lnTo>
                  <a:lnTo>
                    <a:pt x="1833384" y="985583"/>
                  </a:lnTo>
                  <a:lnTo>
                    <a:pt x="1819097" y="1133208"/>
                  </a:lnTo>
                  <a:lnTo>
                    <a:pt x="1647672" y="1177544"/>
                  </a:lnTo>
                  <a:lnTo>
                    <a:pt x="1504797" y="1064323"/>
                  </a:lnTo>
                  <a:lnTo>
                    <a:pt x="1435989" y="856919"/>
                  </a:lnTo>
                  <a:lnTo>
                    <a:pt x="1219085" y="857618"/>
                  </a:lnTo>
                  <a:lnTo>
                    <a:pt x="1119073" y="321170"/>
                  </a:lnTo>
                  <a:lnTo>
                    <a:pt x="947648" y="153835"/>
                  </a:lnTo>
                  <a:lnTo>
                    <a:pt x="0" y="266992"/>
                  </a:lnTo>
                  <a:lnTo>
                    <a:pt x="0" y="1517078"/>
                  </a:lnTo>
                  <a:lnTo>
                    <a:pt x="2823895" y="1517078"/>
                  </a:lnTo>
                  <a:lnTo>
                    <a:pt x="2842958" y="75095"/>
                  </a:lnTo>
                  <a:lnTo>
                    <a:pt x="2497582" y="115100"/>
                  </a:lnTo>
                  <a:lnTo>
                    <a:pt x="2452471" y="6159"/>
                  </a:lnTo>
                  <a:lnTo>
                    <a:pt x="2280145" y="0"/>
                  </a:lnTo>
                  <a:close/>
                </a:path>
              </a:pathLst>
            </a:custGeom>
            <a:solidFill>
              <a:srgbClr val="6AA7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080816" y="3151416"/>
              <a:ext cx="2843530" cy="1517650"/>
            </a:xfrm>
            <a:custGeom>
              <a:avLst/>
              <a:gdLst/>
              <a:ahLst/>
              <a:cxnLst/>
              <a:rect l="l" t="t" r="r" b="b"/>
              <a:pathLst>
                <a:path w="2843529" h="1517650">
                  <a:moveTo>
                    <a:pt x="0" y="266989"/>
                  </a:moveTo>
                  <a:lnTo>
                    <a:pt x="947651" y="153832"/>
                  </a:lnTo>
                  <a:lnTo>
                    <a:pt x="1119080" y="321159"/>
                  </a:lnTo>
                  <a:lnTo>
                    <a:pt x="1219090" y="857617"/>
                  </a:lnTo>
                  <a:lnTo>
                    <a:pt x="1435990" y="856914"/>
                  </a:lnTo>
                  <a:lnTo>
                    <a:pt x="1504800" y="1064320"/>
                  </a:lnTo>
                  <a:lnTo>
                    <a:pt x="1647660" y="1177540"/>
                  </a:lnTo>
                  <a:lnTo>
                    <a:pt x="1819091" y="1133200"/>
                  </a:lnTo>
                  <a:lnTo>
                    <a:pt x="1833391" y="985572"/>
                  </a:lnTo>
                  <a:lnTo>
                    <a:pt x="1804791" y="842839"/>
                  </a:lnTo>
                  <a:lnTo>
                    <a:pt x="1790531" y="739479"/>
                  </a:lnTo>
                  <a:lnTo>
                    <a:pt x="1961961" y="665653"/>
                  </a:lnTo>
                  <a:lnTo>
                    <a:pt x="1928641" y="832980"/>
                  </a:lnTo>
                  <a:lnTo>
                    <a:pt x="2157201" y="926482"/>
                  </a:lnTo>
                  <a:lnTo>
                    <a:pt x="2323901" y="773932"/>
                  </a:lnTo>
                  <a:lnTo>
                    <a:pt x="2333401" y="572151"/>
                  </a:lnTo>
                  <a:lnTo>
                    <a:pt x="2214351" y="321159"/>
                  </a:lnTo>
                  <a:lnTo>
                    <a:pt x="2280151" y="0"/>
                  </a:lnTo>
                  <a:lnTo>
                    <a:pt x="2452471" y="6159"/>
                  </a:lnTo>
                  <a:lnTo>
                    <a:pt x="2497581" y="115100"/>
                  </a:lnTo>
                  <a:lnTo>
                    <a:pt x="2842951" y="75086"/>
                  </a:lnTo>
                  <a:lnTo>
                    <a:pt x="2823891" y="1517070"/>
                  </a:lnTo>
                  <a:lnTo>
                    <a:pt x="0" y="1517070"/>
                  </a:lnTo>
                  <a:lnTo>
                    <a:pt x="0" y="266989"/>
                  </a:lnTo>
                  <a:close/>
                </a:path>
              </a:pathLst>
            </a:custGeom>
            <a:ln w="38100">
              <a:solidFill>
                <a:srgbClr val="6AA7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076054" y="2320937"/>
              <a:ext cx="2838450" cy="1058545"/>
            </a:xfrm>
            <a:custGeom>
              <a:avLst/>
              <a:gdLst/>
              <a:ahLst/>
              <a:cxnLst/>
              <a:rect l="l" t="t" r="r" b="b"/>
              <a:pathLst>
                <a:path w="2838450" h="1058545">
                  <a:moveTo>
                    <a:pt x="2838157" y="0"/>
                  </a:moveTo>
                  <a:lnTo>
                    <a:pt x="2681020" y="98399"/>
                  </a:lnTo>
                  <a:lnTo>
                    <a:pt x="2557233" y="137795"/>
                  </a:lnTo>
                  <a:lnTo>
                    <a:pt x="2295309" y="162433"/>
                  </a:lnTo>
                  <a:lnTo>
                    <a:pt x="1433385" y="408508"/>
                  </a:lnTo>
                  <a:lnTo>
                    <a:pt x="1219085" y="477367"/>
                  </a:lnTo>
                  <a:lnTo>
                    <a:pt x="916393" y="433984"/>
                  </a:lnTo>
                  <a:lnTo>
                    <a:pt x="652399" y="536435"/>
                  </a:lnTo>
                  <a:lnTo>
                    <a:pt x="4762" y="610285"/>
                  </a:lnTo>
                  <a:lnTo>
                    <a:pt x="0" y="1058113"/>
                  </a:lnTo>
                  <a:lnTo>
                    <a:pt x="852424" y="964615"/>
                  </a:lnTo>
                  <a:lnTo>
                    <a:pt x="399999" y="841578"/>
                  </a:lnTo>
                  <a:lnTo>
                    <a:pt x="219075" y="851420"/>
                  </a:lnTo>
                  <a:lnTo>
                    <a:pt x="33312" y="787476"/>
                  </a:lnTo>
                  <a:lnTo>
                    <a:pt x="157162" y="654558"/>
                  </a:lnTo>
                  <a:lnTo>
                    <a:pt x="599998" y="629958"/>
                  </a:lnTo>
                  <a:lnTo>
                    <a:pt x="1314310" y="836637"/>
                  </a:lnTo>
                  <a:lnTo>
                    <a:pt x="1385722" y="821880"/>
                  </a:lnTo>
                  <a:lnTo>
                    <a:pt x="1338452" y="549084"/>
                  </a:lnTo>
                  <a:lnTo>
                    <a:pt x="1423860" y="442950"/>
                  </a:lnTo>
                  <a:lnTo>
                    <a:pt x="1485734" y="457669"/>
                  </a:lnTo>
                  <a:lnTo>
                    <a:pt x="1685759" y="605345"/>
                  </a:lnTo>
                  <a:lnTo>
                    <a:pt x="1957197" y="595503"/>
                  </a:lnTo>
                  <a:lnTo>
                    <a:pt x="2142896" y="408508"/>
                  </a:lnTo>
                  <a:lnTo>
                    <a:pt x="2300058" y="472465"/>
                  </a:lnTo>
                  <a:lnTo>
                    <a:pt x="2297696" y="792099"/>
                  </a:lnTo>
                  <a:lnTo>
                    <a:pt x="2495321" y="816965"/>
                  </a:lnTo>
                  <a:lnTo>
                    <a:pt x="2514384" y="876033"/>
                  </a:lnTo>
                  <a:lnTo>
                    <a:pt x="2823895" y="876033"/>
                  </a:lnTo>
                  <a:lnTo>
                    <a:pt x="2838157" y="0"/>
                  </a:lnTo>
                  <a:close/>
                </a:path>
              </a:pathLst>
            </a:custGeom>
            <a:solidFill>
              <a:srgbClr val="C17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76054" y="2320937"/>
              <a:ext cx="2838450" cy="1058545"/>
            </a:xfrm>
            <a:custGeom>
              <a:avLst/>
              <a:gdLst/>
              <a:ahLst/>
              <a:cxnLst/>
              <a:rect l="l" t="t" r="r" b="b"/>
              <a:pathLst>
                <a:path w="2838450" h="1058545">
                  <a:moveTo>
                    <a:pt x="852420" y="964615"/>
                  </a:moveTo>
                  <a:lnTo>
                    <a:pt x="0" y="1058120"/>
                  </a:lnTo>
                  <a:lnTo>
                    <a:pt x="4759" y="610284"/>
                  </a:lnTo>
                  <a:lnTo>
                    <a:pt x="652399" y="536437"/>
                  </a:lnTo>
                  <a:lnTo>
                    <a:pt x="916394" y="433986"/>
                  </a:lnTo>
                  <a:lnTo>
                    <a:pt x="1219090" y="477368"/>
                  </a:lnTo>
                  <a:lnTo>
                    <a:pt x="1433390" y="408502"/>
                  </a:lnTo>
                  <a:lnTo>
                    <a:pt x="2295301" y="162430"/>
                  </a:lnTo>
                  <a:lnTo>
                    <a:pt x="2557241" y="137793"/>
                  </a:lnTo>
                  <a:lnTo>
                    <a:pt x="2681031" y="98400"/>
                  </a:lnTo>
                  <a:lnTo>
                    <a:pt x="2838151" y="0"/>
                  </a:lnTo>
                  <a:lnTo>
                    <a:pt x="2823891" y="876032"/>
                  </a:lnTo>
                  <a:lnTo>
                    <a:pt x="2514381" y="876032"/>
                  </a:lnTo>
                  <a:lnTo>
                    <a:pt x="2495331" y="816963"/>
                  </a:lnTo>
                  <a:lnTo>
                    <a:pt x="2297701" y="792100"/>
                  </a:lnTo>
                  <a:lnTo>
                    <a:pt x="2300061" y="472470"/>
                  </a:lnTo>
                  <a:lnTo>
                    <a:pt x="2142901" y="408502"/>
                  </a:lnTo>
                  <a:lnTo>
                    <a:pt x="1957201" y="595506"/>
                  </a:lnTo>
                  <a:lnTo>
                    <a:pt x="1685760" y="605344"/>
                  </a:lnTo>
                  <a:lnTo>
                    <a:pt x="1485740" y="457671"/>
                  </a:lnTo>
                  <a:lnTo>
                    <a:pt x="1423870" y="442956"/>
                  </a:lnTo>
                  <a:lnTo>
                    <a:pt x="1338450" y="549086"/>
                  </a:lnTo>
                  <a:lnTo>
                    <a:pt x="1385730" y="821882"/>
                  </a:lnTo>
                  <a:lnTo>
                    <a:pt x="1314320" y="836639"/>
                  </a:lnTo>
                  <a:lnTo>
                    <a:pt x="600004" y="629960"/>
                  </a:lnTo>
                  <a:lnTo>
                    <a:pt x="157165" y="654554"/>
                  </a:lnTo>
                  <a:lnTo>
                    <a:pt x="33316" y="787470"/>
                  </a:lnTo>
                  <a:lnTo>
                    <a:pt x="219080" y="851417"/>
                  </a:lnTo>
                  <a:lnTo>
                    <a:pt x="400003" y="841579"/>
                  </a:lnTo>
                  <a:lnTo>
                    <a:pt x="852420" y="964615"/>
                  </a:lnTo>
                  <a:close/>
                </a:path>
              </a:pathLst>
            </a:custGeom>
            <a:ln w="38100">
              <a:solidFill>
                <a:srgbClr val="C179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085579" y="2266797"/>
              <a:ext cx="2814955" cy="640080"/>
            </a:xfrm>
            <a:custGeom>
              <a:avLst/>
              <a:gdLst/>
              <a:ahLst/>
              <a:cxnLst/>
              <a:rect l="l" t="t" r="r" b="b"/>
              <a:pathLst>
                <a:path w="2814954" h="640080">
                  <a:moveTo>
                    <a:pt x="0" y="0"/>
                  </a:moveTo>
                  <a:lnTo>
                    <a:pt x="0" y="639787"/>
                  </a:lnTo>
                  <a:lnTo>
                    <a:pt x="619061" y="561047"/>
                  </a:lnTo>
                  <a:lnTo>
                    <a:pt x="904786" y="442925"/>
                  </a:lnTo>
                  <a:lnTo>
                    <a:pt x="1161948" y="497077"/>
                  </a:lnTo>
                  <a:lnTo>
                    <a:pt x="2238159" y="182105"/>
                  </a:lnTo>
                  <a:lnTo>
                    <a:pt x="2614371" y="137807"/>
                  </a:lnTo>
                  <a:lnTo>
                    <a:pt x="2814370" y="98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8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085579" y="2266797"/>
              <a:ext cx="2814955" cy="640080"/>
            </a:xfrm>
            <a:custGeom>
              <a:avLst/>
              <a:gdLst/>
              <a:ahLst/>
              <a:cxnLst/>
              <a:rect l="l" t="t" r="r" b="b"/>
              <a:pathLst>
                <a:path w="2814954" h="640080">
                  <a:moveTo>
                    <a:pt x="0" y="639797"/>
                  </a:moveTo>
                  <a:lnTo>
                    <a:pt x="0" y="0"/>
                  </a:lnTo>
                  <a:lnTo>
                    <a:pt x="2814381" y="9837"/>
                  </a:lnTo>
                  <a:lnTo>
                    <a:pt x="2614371" y="137814"/>
                  </a:lnTo>
                  <a:lnTo>
                    <a:pt x="2238171" y="182105"/>
                  </a:lnTo>
                  <a:lnTo>
                    <a:pt x="1161950" y="497085"/>
                  </a:lnTo>
                  <a:lnTo>
                    <a:pt x="904795" y="442935"/>
                  </a:lnTo>
                  <a:lnTo>
                    <a:pt x="619062" y="561052"/>
                  </a:lnTo>
                  <a:lnTo>
                    <a:pt x="0" y="639797"/>
                  </a:lnTo>
                  <a:close/>
                </a:path>
              </a:pathLst>
            </a:custGeom>
            <a:ln w="28575">
              <a:solidFill>
                <a:srgbClr val="4985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97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Semantic</a:t>
            </a:r>
            <a:r>
              <a:rPr sz="4000" spc="-90" dirty="0"/>
              <a:t> </a:t>
            </a:r>
            <a:r>
              <a:rPr sz="4000" spc="-10" dirty="0"/>
              <a:t>Segmentation</a:t>
            </a:r>
            <a:r>
              <a:rPr sz="4000" spc="-85" dirty="0"/>
              <a:t> </a:t>
            </a:r>
            <a:r>
              <a:rPr sz="4000" dirty="0"/>
              <a:t>Idea:</a:t>
            </a:r>
            <a:r>
              <a:rPr sz="4000" spc="-85" dirty="0"/>
              <a:t> </a:t>
            </a:r>
            <a:r>
              <a:rPr sz="4000" dirty="0"/>
              <a:t>Sliding</a:t>
            </a:r>
            <a:r>
              <a:rPr sz="4000" spc="-85" dirty="0"/>
              <a:t> </a:t>
            </a:r>
            <a:r>
              <a:rPr sz="4000" spc="-10" dirty="0"/>
              <a:t>Window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1069847" y="2315419"/>
            <a:ext cx="5257800" cy="3200400"/>
            <a:chOff x="1069847" y="2315419"/>
            <a:chExt cx="5257800" cy="32004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9847" y="2776728"/>
              <a:ext cx="3297936" cy="21976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253638" y="3657384"/>
              <a:ext cx="328930" cy="328930"/>
            </a:xfrm>
            <a:custGeom>
              <a:avLst/>
              <a:gdLst/>
              <a:ahLst/>
              <a:cxnLst/>
              <a:rect l="l" t="t" r="r" b="b"/>
              <a:pathLst>
                <a:path w="328929" h="328929">
                  <a:moveTo>
                    <a:pt x="0" y="0"/>
                  </a:moveTo>
                  <a:lnTo>
                    <a:pt x="328714" y="0"/>
                  </a:lnTo>
                  <a:lnTo>
                    <a:pt x="328714" y="328714"/>
                  </a:lnTo>
                  <a:lnTo>
                    <a:pt x="0" y="32871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54209" y="2329707"/>
              <a:ext cx="1711325" cy="1299845"/>
            </a:xfrm>
            <a:custGeom>
              <a:avLst/>
              <a:gdLst/>
              <a:ahLst/>
              <a:cxnLst/>
              <a:rect l="l" t="t" r="r" b="b"/>
              <a:pathLst>
                <a:path w="1711325" h="1299845">
                  <a:moveTo>
                    <a:pt x="0" y="1299660"/>
                  </a:moveTo>
                  <a:lnTo>
                    <a:pt x="1711150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94099" y="3314550"/>
              <a:ext cx="1684020" cy="733425"/>
            </a:xfrm>
            <a:custGeom>
              <a:avLst/>
              <a:gdLst/>
              <a:ahLst/>
              <a:cxnLst/>
              <a:rect l="l" t="t" r="r" b="b"/>
              <a:pathLst>
                <a:path w="1684020" h="733425">
                  <a:moveTo>
                    <a:pt x="0" y="733409"/>
                  </a:moveTo>
                  <a:lnTo>
                    <a:pt x="1683960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6295" y="2325624"/>
              <a:ext cx="911351" cy="99974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73242" y="2725674"/>
              <a:ext cx="197658" cy="19765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456787" y="3860520"/>
              <a:ext cx="328930" cy="328930"/>
            </a:xfrm>
            <a:custGeom>
              <a:avLst/>
              <a:gdLst/>
              <a:ahLst/>
              <a:cxnLst/>
              <a:rect l="l" t="t" r="r" b="b"/>
              <a:pathLst>
                <a:path w="328929" h="328929">
                  <a:moveTo>
                    <a:pt x="0" y="0"/>
                  </a:moveTo>
                  <a:lnTo>
                    <a:pt x="328714" y="0"/>
                  </a:lnTo>
                  <a:lnTo>
                    <a:pt x="328714" y="328714"/>
                  </a:lnTo>
                  <a:lnTo>
                    <a:pt x="0" y="32871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59936" y="4063669"/>
              <a:ext cx="328930" cy="328930"/>
            </a:xfrm>
            <a:custGeom>
              <a:avLst/>
              <a:gdLst/>
              <a:ahLst/>
              <a:cxnLst/>
              <a:rect l="l" t="t" r="r" b="b"/>
              <a:pathLst>
                <a:path w="328929" h="328929">
                  <a:moveTo>
                    <a:pt x="0" y="0"/>
                  </a:moveTo>
                  <a:lnTo>
                    <a:pt x="328714" y="0"/>
                  </a:lnTo>
                  <a:lnTo>
                    <a:pt x="328714" y="328714"/>
                  </a:lnTo>
                  <a:lnTo>
                    <a:pt x="0" y="32871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16295" y="3453384"/>
              <a:ext cx="911351" cy="97535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16295" y="4529327"/>
              <a:ext cx="911351" cy="97536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856164" y="4209884"/>
              <a:ext cx="1509395" cy="230504"/>
            </a:xfrm>
            <a:custGeom>
              <a:avLst/>
              <a:gdLst/>
              <a:ahLst/>
              <a:cxnLst/>
              <a:rect l="l" t="t" r="r" b="b"/>
              <a:pathLst>
                <a:path w="1509395" h="230504">
                  <a:moveTo>
                    <a:pt x="0" y="0"/>
                  </a:moveTo>
                  <a:lnTo>
                    <a:pt x="1509210" y="230340"/>
                  </a:ln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05008" y="3481074"/>
              <a:ext cx="1548130" cy="358140"/>
            </a:xfrm>
            <a:custGeom>
              <a:avLst/>
              <a:gdLst/>
              <a:ahLst/>
              <a:cxnLst/>
              <a:rect l="l" t="t" r="r" b="b"/>
              <a:pathLst>
                <a:path w="1548129" h="358139">
                  <a:moveTo>
                    <a:pt x="0" y="357907"/>
                  </a:moveTo>
                  <a:lnTo>
                    <a:pt x="1547600" y="0"/>
                  </a:ln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48010" y="4081983"/>
              <a:ext cx="1304925" cy="448309"/>
            </a:xfrm>
            <a:custGeom>
              <a:avLst/>
              <a:gdLst/>
              <a:ahLst/>
              <a:cxnLst/>
              <a:rect l="l" t="t" r="r" b="b"/>
              <a:pathLst>
                <a:path w="1304925" h="448310">
                  <a:moveTo>
                    <a:pt x="0" y="0"/>
                  </a:moveTo>
                  <a:lnTo>
                    <a:pt x="1304460" y="447883"/>
                  </a:lnTo>
                </a:path>
              </a:pathLst>
            </a:custGeom>
            <a:ln w="28575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048010" y="4414532"/>
              <a:ext cx="1304925" cy="1087120"/>
            </a:xfrm>
            <a:custGeom>
              <a:avLst/>
              <a:gdLst/>
              <a:ahLst/>
              <a:cxnLst/>
              <a:rect l="l" t="t" r="r" b="b"/>
              <a:pathLst>
                <a:path w="1304925" h="1087120">
                  <a:moveTo>
                    <a:pt x="0" y="0"/>
                  </a:moveTo>
                  <a:lnTo>
                    <a:pt x="1304460" y="1086920"/>
                  </a:lnTo>
                </a:path>
              </a:pathLst>
            </a:custGeom>
            <a:ln w="28575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73242" y="3841915"/>
              <a:ext cx="197658" cy="19765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73242" y="4917567"/>
              <a:ext cx="197658" cy="19765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917826" y="2321558"/>
            <a:ext cx="133540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Calibri"/>
                <a:cs typeface="Calibri"/>
              </a:rPr>
              <a:t>Full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image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14873" y="1376678"/>
            <a:ext cx="91757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0" spc="-20" dirty="0">
                <a:latin typeface="Calibri"/>
                <a:cs typeface="Calibri"/>
              </a:rPr>
              <a:t>Extract </a:t>
            </a:r>
            <a:r>
              <a:rPr sz="2500" spc="-10" dirty="0">
                <a:latin typeface="Calibri"/>
                <a:cs typeface="Calibri"/>
              </a:rPr>
              <a:t>patch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58711" y="3497503"/>
            <a:ext cx="2697480" cy="900980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6749859" y="1394966"/>
            <a:ext cx="191452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Calibri"/>
                <a:cs typeface="Calibri"/>
              </a:rPr>
              <a:t>Classify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center pixel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with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CNN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594659" y="3537205"/>
            <a:ext cx="7448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5" dirty="0">
                <a:latin typeface="Calibri"/>
                <a:cs typeface="Calibri"/>
              </a:rPr>
              <a:t>Cow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58711" y="2336039"/>
            <a:ext cx="2697480" cy="898173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606413" y="4585463"/>
            <a:ext cx="2644267" cy="898173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9594659" y="2482597"/>
            <a:ext cx="7448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5" dirty="0">
                <a:latin typeface="Calibri"/>
                <a:cs typeface="Calibri"/>
              </a:rPr>
              <a:t>Cow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499034" y="6139260"/>
            <a:ext cx="5431155" cy="1962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100" spc="-20" dirty="0">
                <a:latin typeface="Calibri"/>
                <a:cs typeface="Calibri"/>
              </a:rPr>
              <a:t>Pinheiro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 </a:t>
            </a:r>
            <a:r>
              <a:rPr sz="1100" spc="-20" dirty="0">
                <a:latin typeface="Calibri"/>
                <a:cs typeface="Calibri"/>
              </a:rPr>
              <a:t>Collobert,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“Recurrent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Convolutional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Neural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Networks</a:t>
            </a:r>
            <a:r>
              <a:rPr sz="1100" spc="-10" dirty="0">
                <a:latin typeface="Calibri"/>
                <a:cs typeface="Calibri"/>
              </a:rPr>
              <a:t> for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Scene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Labeling”,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ICML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2014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38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28" name="object 28"/>
          <p:cNvSpPr txBox="1"/>
          <p:nvPr/>
        </p:nvSpPr>
        <p:spPr>
          <a:xfrm>
            <a:off x="9594659" y="4674108"/>
            <a:ext cx="9277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Calibri"/>
                <a:cs typeface="Calibri"/>
              </a:rPr>
              <a:t>Grass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99034" y="5940552"/>
            <a:ext cx="43338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latin typeface="Calibri"/>
                <a:cs typeface="Calibri"/>
              </a:rPr>
              <a:t>Farabet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et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al,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“Learning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Hierarchical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Features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for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Scene Labeling,”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TPAMI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2013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26600" y="5079998"/>
            <a:ext cx="385381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0" spc="-10" dirty="0">
                <a:solidFill>
                  <a:srgbClr val="FF0000"/>
                </a:solidFill>
                <a:latin typeface="Calibri"/>
                <a:cs typeface="Calibri"/>
              </a:rPr>
              <a:t>Problem:</a:t>
            </a:r>
            <a:r>
              <a:rPr sz="250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FF0000"/>
                </a:solidFill>
                <a:latin typeface="Calibri"/>
                <a:cs typeface="Calibri"/>
              </a:rPr>
              <a:t>Very</a:t>
            </a:r>
            <a:r>
              <a:rPr sz="25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0000"/>
                </a:solidFill>
                <a:latin typeface="Calibri"/>
                <a:cs typeface="Calibri"/>
              </a:rPr>
              <a:t>inefficient!</a:t>
            </a:r>
            <a:r>
              <a:rPr sz="25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spc="-25" dirty="0">
                <a:solidFill>
                  <a:srgbClr val="FF0000"/>
                </a:solidFill>
                <a:latin typeface="Calibri"/>
                <a:cs typeface="Calibri"/>
              </a:rPr>
              <a:t>Not 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reusing</a:t>
            </a:r>
            <a:r>
              <a:rPr sz="2500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shared</a:t>
            </a:r>
            <a:r>
              <a:rPr sz="2500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0000"/>
                </a:solidFill>
                <a:latin typeface="Calibri"/>
                <a:cs typeface="Calibri"/>
              </a:rPr>
              <a:t>features between</a:t>
            </a:r>
            <a:r>
              <a:rPr sz="2500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overlapping</a:t>
            </a:r>
            <a:r>
              <a:rPr sz="2500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0000"/>
                </a:solidFill>
                <a:latin typeface="Calibri"/>
                <a:cs typeface="Calibri"/>
              </a:rPr>
              <a:t>patches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Semantic</a:t>
            </a:r>
            <a:r>
              <a:rPr sz="4000" spc="-105" dirty="0"/>
              <a:t> </a:t>
            </a:r>
            <a:r>
              <a:rPr sz="4000" spc="-10" dirty="0"/>
              <a:t>Segmentation:</a:t>
            </a:r>
            <a:r>
              <a:rPr sz="4000" spc="-100" dirty="0"/>
              <a:t> </a:t>
            </a:r>
            <a:r>
              <a:rPr sz="4000" dirty="0"/>
              <a:t>Fully</a:t>
            </a:r>
            <a:r>
              <a:rPr sz="4000" spc="-105" dirty="0"/>
              <a:t> </a:t>
            </a:r>
            <a:r>
              <a:rPr sz="4000" spc="-10" dirty="0"/>
              <a:t>Convolutional</a:t>
            </a:r>
            <a:r>
              <a:rPr sz="4000" spc="-95" dirty="0"/>
              <a:t> </a:t>
            </a:r>
            <a:r>
              <a:rPr sz="4000" spc="-10" dirty="0"/>
              <a:t>Network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984" y="2715767"/>
            <a:ext cx="2395728" cy="15971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39350" y="4442966"/>
            <a:ext cx="122428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3360">
              <a:lnSpc>
                <a:spcPct val="100000"/>
              </a:lnSpc>
              <a:spcBef>
                <a:spcPts val="100"/>
              </a:spcBef>
            </a:pPr>
            <a:r>
              <a:rPr sz="2500" spc="-10" dirty="0">
                <a:latin typeface="Calibri"/>
                <a:cs typeface="Calibri"/>
              </a:rPr>
              <a:t>Input:</a:t>
            </a:r>
            <a:r>
              <a:rPr sz="2500" spc="6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3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x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H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x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W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405682" y="2321013"/>
            <a:ext cx="529590" cy="2043430"/>
            <a:chOff x="3405682" y="2321013"/>
            <a:chExt cx="529590" cy="2043430"/>
          </a:xfrm>
        </p:grpSpPr>
        <p:sp>
          <p:nvSpPr>
            <p:cNvPr id="6" name="object 6"/>
            <p:cNvSpPr/>
            <p:nvPr/>
          </p:nvSpPr>
          <p:spPr>
            <a:xfrm>
              <a:off x="3410445" y="2735033"/>
              <a:ext cx="110489" cy="1624330"/>
            </a:xfrm>
            <a:custGeom>
              <a:avLst/>
              <a:gdLst/>
              <a:ahLst/>
              <a:cxnLst/>
              <a:rect l="l" t="t" r="r" b="b"/>
              <a:pathLst>
                <a:path w="110489" h="1624329">
                  <a:moveTo>
                    <a:pt x="110197" y="0"/>
                  </a:moveTo>
                  <a:lnTo>
                    <a:pt x="0" y="0"/>
                  </a:lnTo>
                  <a:lnTo>
                    <a:pt x="0" y="1624215"/>
                  </a:lnTo>
                  <a:lnTo>
                    <a:pt x="110197" y="1624215"/>
                  </a:lnTo>
                  <a:lnTo>
                    <a:pt x="110197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20643" y="2325776"/>
              <a:ext cx="409575" cy="2033905"/>
            </a:xfrm>
            <a:custGeom>
              <a:avLst/>
              <a:gdLst/>
              <a:ahLst/>
              <a:cxnLst/>
              <a:rect l="l" t="t" r="r" b="b"/>
              <a:pathLst>
                <a:path w="409575" h="2033904">
                  <a:moveTo>
                    <a:pt x="409270" y="0"/>
                  </a:moveTo>
                  <a:lnTo>
                    <a:pt x="0" y="409257"/>
                  </a:lnTo>
                  <a:lnTo>
                    <a:pt x="0" y="2033473"/>
                  </a:lnTo>
                  <a:lnTo>
                    <a:pt x="409270" y="1624202"/>
                  </a:lnTo>
                  <a:lnTo>
                    <a:pt x="409270" y="0"/>
                  </a:lnTo>
                  <a:close/>
                </a:path>
              </a:pathLst>
            </a:custGeom>
            <a:solidFill>
              <a:srgbClr val="B9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10445" y="2325776"/>
              <a:ext cx="520065" cy="409575"/>
            </a:xfrm>
            <a:custGeom>
              <a:avLst/>
              <a:gdLst/>
              <a:ahLst/>
              <a:cxnLst/>
              <a:rect l="l" t="t" r="r" b="b"/>
              <a:pathLst>
                <a:path w="520064" h="409575">
                  <a:moveTo>
                    <a:pt x="519468" y="0"/>
                  </a:moveTo>
                  <a:lnTo>
                    <a:pt x="409257" y="0"/>
                  </a:lnTo>
                  <a:lnTo>
                    <a:pt x="0" y="409257"/>
                  </a:lnTo>
                  <a:lnTo>
                    <a:pt x="110197" y="409257"/>
                  </a:lnTo>
                  <a:lnTo>
                    <a:pt x="519468" y="0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10445" y="2325776"/>
              <a:ext cx="520065" cy="2033905"/>
            </a:xfrm>
            <a:custGeom>
              <a:avLst/>
              <a:gdLst/>
              <a:ahLst/>
              <a:cxnLst/>
              <a:rect l="l" t="t" r="r" b="b"/>
              <a:pathLst>
                <a:path w="520064" h="2033904">
                  <a:moveTo>
                    <a:pt x="0" y="409260"/>
                  </a:moveTo>
                  <a:lnTo>
                    <a:pt x="409261" y="0"/>
                  </a:lnTo>
                  <a:lnTo>
                    <a:pt x="519465" y="0"/>
                  </a:lnTo>
                  <a:lnTo>
                    <a:pt x="519465" y="1624210"/>
                  </a:lnTo>
                  <a:lnTo>
                    <a:pt x="110204" y="2033471"/>
                  </a:lnTo>
                  <a:lnTo>
                    <a:pt x="0" y="2033471"/>
                  </a:lnTo>
                  <a:lnTo>
                    <a:pt x="0" y="409260"/>
                  </a:lnTo>
                  <a:close/>
                </a:path>
                <a:path w="520064" h="2033904">
                  <a:moveTo>
                    <a:pt x="0" y="409260"/>
                  </a:moveTo>
                  <a:lnTo>
                    <a:pt x="110204" y="409260"/>
                  </a:lnTo>
                  <a:lnTo>
                    <a:pt x="519465" y="0"/>
                  </a:lnTo>
                </a:path>
                <a:path w="520064" h="2033904">
                  <a:moveTo>
                    <a:pt x="110204" y="409260"/>
                  </a:moveTo>
                  <a:lnTo>
                    <a:pt x="110204" y="2033471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683188" y="2321013"/>
            <a:ext cx="529590" cy="2043430"/>
            <a:chOff x="4683188" y="2321013"/>
            <a:chExt cx="529590" cy="2043430"/>
          </a:xfrm>
        </p:grpSpPr>
        <p:sp>
          <p:nvSpPr>
            <p:cNvPr id="11" name="object 11"/>
            <p:cNvSpPr/>
            <p:nvPr/>
          </p:nvSpPr>
          <p:spPr>
            <a:xfrm>
              <a:off x="4687951" y="2735033"/>
              <a:ext cx="110489" cy="1624330"/>
            </a:xfrm>
            <a:custGeom>
              <a:avLst/>
              <a:gdLst/>
              <a:ahLst/>
              <a:cxnLst/>
              <a:rect l="l" t="t" r="r" b="b"/>
              <a:pathLst>
                <a:path w="110489" h="1624329">
                  <a:moveTo>
                    <a:pt x="110197" y="0"/>
                  </a:moveTo>
                  <a:lnTo>
                    <a:pt x="0" y="0"/>
                  </a:lnTo>
                  <a:lnTo>
                    <a:pt x="0" y="1624215"/>
                  </a:lnTo>
                  <a:lnTo>
                    <a:pt x="110197" y="1624215"/>
                  </a:lnTo>
                  <a:lnTo>
                    <a:pt x="110197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98148" y="2325776"/>
              <a:ext cx="409575" cy="2033905"/>
            </a:xfrm>
            <a:custGeom>
              <a:avLst/>
              <a:gdLst/>
              <a:ahLst/>
              <a:cxnLst/>
              <a:rect l="l" t="t" r="r" b="b"/>
              <a:pathLst>
                <a:path w="409575" h="2033904">
                  <a:moveTo>
                    <a:pt x="409257" y="0"/>
                  </a:moveTo>
                  <a:lnTo>
                    <a:pt x="0" y="409257"/>
                  </a:lnTo>
                  <a:lnTo>
                    <a:pt x="0" y="2033473"/>
                  </a:lnTo>
                  <a:lnTo>
                    <a:pt x="409257" y="1624202"/>
                  </a:lnTo>
                  <a:lnTo>
                    <a:pt x="409257" y="0"/>
                  </a:lnTo>
                  <a:close/>
                </a:path>
              </a:pathLst>
            </a:custGeom>
            <a:solidFill>
              <a:srgbClr val="B9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87951" y="2325776"/>
              <a:ext cx="520065" cy="409575"/>
            </a:xfrm>
            <a:custGeom>
              <a:avLst/>
              <a:gdLst/>
              <a:ahLst/>
              <a:cxnLst/>
              <a:rect l="l" t="t" r="r" b="b"/>
              <a:pathLst>
                <a:path w="520064" h="409575">
                  <a:moveTo>
                    <a:pt x="519455" y="0"/>
                  </a:moveTo>
                  <a:lnTo>
                    <a:pt x="409257" y="0"/>
                  </a:lnTo>
                  <a:lnTo>
                    <a:pt x="0" y="409257"/>
                  </a:lnTo>
                  <a:lnTo>
                    <a:pt x="110197" y="409257"/>
                  </a:lnTo>
                  <a:lnTo>
                    <a:pt x="519455" y="0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87951" y="2325776"/>
              <a:ext cx="520065" cy="2033905"/>
            </a:xfrm>
            <a:custGeom>
              <a:avLst/>
              <a:gdLst/>
              <a:ahLst/>
              <a:cxnLst/>
              <a:rect l="l" t="t" r="r" b="b"/>
              <a:pathLst>
                <a:path w="520064" h="2033904">
                  <a:moveTo>
                    <a:pt x="0" y="409260"/>
                  </a:moveTo>
                  <a:lnTo>
                    <a:pt x="409261" y="0"/>
                  </a:lnTo>
                  <a:lnTo>
                    <a:pt x="519465" y="0"/>
                  </a:lnTo>
                  <a:lnTo>
                    <a:pt x="519465" y="1624210"/>
                  </a:lnTo>
                  <a:lnTo>
                    <a:pt x="110204" y="2033471"/>
                  </a:lnTo>
                  <a:lnTo>
                    <a:pt x="0" y="2033471"/>
                  </a:lnTo>
                  <a:lnTo>
                    <a:pt x="0" y="409260"/>
                  </a:lnTo>
                  <a:close/>
                </a:path>
                <a:path w="520064" h="2033904">
                  <a:moveTo>
                    <a:pt x="0" y="409260"/>
                  </a:moveTo>
                  <a:lnTo>
                    <a:pt x="110204" y="409260"/>
                  </a:lnTo>
                  <a:lnTo>
                    <a:pt x="519465" y="0"/>
                  </a:lnTo>
                </a:path>
                <a:path w="520064" h="2033904">
                  <a:moveTo>
                    <a:pt x="110204" y="409260"/>
                  </a:moveTo>
                  <a:lnTo>
                    <a:pt x="110204" y="2033471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990463" y="2321013"/>
            <a:ext cx="529590" cy="2043430"/>
            <a:chOff x="5990463" y="2321013"/>
            <a:chExt cx="529590" cy="2043430"/>
          </a:xfrm>
        </p:grpSpPr>
        <p:sp>
          <p:nvSpPr>
            <p:cNvPr id="16" name="object 16"/>
            <p:cNvSpPr/>
            <p:nvPr/>
          </p:nvSpPr>
          <p:spPr>
            <a:xfrm>
              <a:off x="5995225" y="2735033"/>
              <a:ext cx="110489" cy="1624330"/>
            </a:xfrm>
            <a:custGeom>
              <a:avLst/>
              <a:gdLst/>
              <a:ahLst/>
              <a:cxnLst/>
              <a:rect l="l" t="t" r="r" b="b"/>
              <a:pathLst>
                <a:path w="110489" h="1624329">
                  <a:moveTo>
                    <a:pt x="110210" y="0"/>
                  </a:moveTo>
                  <a:lnTo>
                    <a:pt x="0" y="0"/>
                  </a:lnTo>
                  <a:lnTo>
                    <a:pt x="0" y="1624215"/>
                  </a:lnTo>
                  <a:lnTo>
                    <a:pt x="110210" y="1624215"/>
                  </a:lnTo>
                  <a:lnTo>
                    <a:pt x="110210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05436" y="2325776"/>
              <a:ext cx="409575" cy="2033905"/>
            </a:xfrm>
            <a:custGeom>
              <a:avLst/>
              <a:gdLst/>
              <a:ahLst/>
              <a:cxnLst/>
              <a:rect l="l" t="t" r="r" b="b"/>
              <a:pathLst>
                <a:path w="409575" h="2033904">
                  <a:moveTo>
                    <a:pt x="409257" y="0"/>
                  </a:moveTo>
                  <a:lnTo>
                    <a:pt x="0" y="409257"/>
                  </a:lnTo>
                  <a:lnTo>
                    <a:pt x="0" y="2033473"/>
                  </a:lnTo>
                  <a:lnTo>
                    <a:pt x="409257" y="1624202"/>
                  </a:lnTo>
                  <a:lnTo>
                    <a:pt x="409257" y="0"/>
                  </a:lnTo>
                  <a:close/>
                </a:path>
              </a:pathLst>
            </a:custGeom>
            <a:solidFill>
              <a:srgbClr val="B9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95225" y="2325776"/>
              <a:ext cx="520065" cy="409575"/>
            </a:xfrm>
            <a:custGeom>
              <a:avLst/>
              <a:gdLst/>
              <a:ahLst/>
              <a:cxnLst/>
              <a:rect l="l" t="t" r="r" b="b"/>
              <a:pathLst>
                <a:path w="520065" h="409575">
                  <a:moveTo>
                    <a:pt x="519468" y="0"/>
                  </a:moveTo>
                  <a:lnTo>
                    <a:pt x="409270" y="0"/>
                  </a:lnTo>
                  <a:lnTo>
                    <a:pt x="0" y="409257"/>
                  </a:lnTo>
                  <a:lnTo>
                    <a:pt x="110210" y="409257"/>
                  </a:lnTo>
                  <a:lnTo>
                    <a:pt x="519468" y="0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95225" y="2325776"/>
              <a:ext cx="520065" cy="2033905"/>
            </a:xfrm>
            <a:custGeom>
              <a:avLst/>
              <a:gdLst/>
              <a:ahLst/>
              <a:cxnLst/>
              <a:rect l="l" t="t" r="r" b="b"/>
              <a:pathLst>
                <a:path w="520065" h="2033904">
                  <a:moveTo>
                    <a:pt x="0" y="409260"/>
                  </a:moveTo>
                  <a:lnTo>
                    <a:pt x="409261" y="0"/>
                  </a:lnTo>
                  <a:lnTo>
                    <a:pt x="519465" y="0"/>
                  </a:lnTo>
                  <a:lnTo>
                    <a:pt x="519465" y="1624210"/>
                  </a:lnTo>
                  <a:lnTo>
                    <a:pt x="110204" y="2033471"/>
                  </a:lnTo>
                  <a:lnTo>
                    <a:pt x="0" y="2033471"/>
                  </a:lnTo>
                  <a:lnTo>
                    <a:pt x="0" y="409260"/>
                  </a:lnTo>
                  <a:close/>
                </a:path>
                <a:path w="520065" h="2033904">
                  <a:moveTo>
                    <a:pt x="0" y="409260"/>
                  </a:moveTo>
                  <a:lnTo>
                    <a:pt x="110204" y="409260"/>
                  </a:lnTo>
                  <a:lnTo>
                    <a:pt x="519465" y="0"/>
                  </a:lnTo>
                </a:path>
                <a:path w="520065" h="2033904">
                  <a:moveTo>
                    <a:pt x="110204" y="409260"/>
                  </a:moveTo>
                  <a:lnTo>
                    <a:pt x="110204" y="2033471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137583" y="5055615"/>
            <a:ext cx="1790064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marR="5080" indent="-266700">
              <a:lnSpc>
                <a:spcPct val="100000"/>
              </a:lnSpc>
              <a:spcBef>
                <a:spcPts val="100"/>
              </a:spcBef>
            </a:pPr>
            <a:r>
              <a:rPr sz="2500" spc="-10" dirty="0">
                <a:latin typeface="Calibri"/>
                <a:cs typeface="Calibri"/>
              </a:rPr>
              <a:t>Convolutions: </a:t>
            </a:r>
            <a:r>
              <a:rPr sz="2500" dirty="0">
                <a:latin typeface="Calibri"/>
                <a:cs typeface="Calibri"/>
              </a:rPr>
              <a:t>D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x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H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x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W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781807" y="3464204"/>
            <a:ext cx="499109" cy="76200"/>
          </a:xfrm>
          <a:custGeom>
            <a:avLst/>
            <a:gdLst/>
            <a:ahLst/>
            <a:cxnLst/>
            <a:rect l="l" t="t" r="r" b="b"/>
            <a:pathLst>
              <a:path w="499110" h="76200">
                <a:moveTo>
                  <a:pt x="422465" y="0"/>
                </a:moveTo>
                <a:lnTo>
                  <a:pt x="422465" y="76200"/>
                </a:lnTo>
                <a:lnTo>
                  <a:pt x="479615" y="47625"/>
                </a:lnTo>
                <a:lnTo>
                  <a:pt x="435165" y="47625"/>
                </a:lnTo>
                <a:lnTo>
                  <a:pt x="435165" y="28575"/>
                </a:lnTo>
                <a:lnTo>
                  <a:pt x="479615" y="28575"/>
                </a:lnTo>
                <a:lnTo>
                  <a:pt x="422465" y="0"/>
                </a:lnTo>
                <a:close/>
              </a:path>
              <a:path w="499110" h="76200">
                <a:moveTo>
                  <a:pt x="422465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422465" y="47625"/>
                </a:lnTo>
                <a:lnTo>
                  <a:pt x="422465" y="28575"/>
                </a:lnTo>
                <a:close/>
              </a:path>
              <a:path w="499110" h="76200">
                <a:moveTo>
                  <a:pt x="479615" y="28575"/>
                </a:moveTo>
                <a:lnTo>
                  <a:pt x="435165" y="28575"/>
                </a:lnTo>
                <a:lnTo>
                  <a:pt x="435165" y="47625"/>
                </a:lnTo>
                <a:lnTo>
                  <a:pt x="479615" y="47625"/>
                </a:lnTo>
                <a:lnTo>
                  <a:pt x="498665" y="38100"/>
                </a:lnTo>
                <a:lnTo>
                  <a:pt x="479615" y="28575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698813" y="3098799"/>
            <a:ext cx="66548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20" dirty="0">
                <a:latin typeface="Calibri"/>
                <a:cs typeface="Calibri"/>
              </a:rPr>
              <a:t>Conv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000690" y="3464204"/>
            <a:ext cx="499109" cy="76200"/>
          </a:xfrm>
          <a:custGeom>
            <a:avLst/>
            <a:gdLst/>
            <a:ahLst/>
            <a:cxnLst/>
            <a:rect l="l" t="t" r="r" b="b"/>
            <a:pathLst>
              <a:path w="499110" h="76200">
                <a:moveTo>
                  <a:pt x="422465" y="0"/>
                </a:moveTo>
                <a:lnTo>
                  <a:pt x="422465" y="76200"/>
                </a:lnTo>
                <a:lnTo>
                  <a:pt x="479615" y="47625"/>
                </a:lnTo>
                <a:lnTo>
                  <a:pt x="435165" y="47625"/>
                </a:lnTo>
                <a:lnTo>
                  <a:pt x="435165" y="28575"/>
                </a:lnTo>
                <a:lnTo>
                  <a:pt x="479615" y="28575"/>
                </a:lnTo>
                <a:lnTo>
                  <a:pt x="422465" y="0"/>
                </a:lnTo>
                <a:close/>
              </a:path>
              <a:path w="499110" h="76200">
                <a:moveTo>
                  <a:pt x="422465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422465" y="47625"/>
                </a:lnTo>
                <a:lnTo>
                  <a:pt x="422465" y="28575"/>
                </a:lnTo>
                <a:close/>
              </a:path>
              <a:path w="499110" h="76200">
                <a:moveTo>
                  <a:pt x="479615" y="28575"/>
                </a:moveTo>
                <a:lnTo>
                  <a:pt x="435165" y="28575"/>
                </a:lnTo>
                <a:lnTo>
                  <a:pt x="435165" y="47625"/>
                </a:lnTo>
                <a:lnTo>
                  <a:pt x="479615" y="47625"/>
                </a:lnTo>
                <a:lnTo>
                  <a:pt x="498665" y="38100"/>
                </a:lnTo>
                <a:lnTo>
                  <a:pt x="479615" y="28575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917696" y="3098799"/>
            <a:ext cx="66548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20" dirty="0">
                <a:latin typeface="Calibri"/>
                <a:cs typeface="Calibri"/>
              </a:rPr>
              <a:t>Conv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321147" y="3464204"/>
            <a:ext cx="499109" cy="76200"/>
          </a:xfrm>
          <a:custGeom>
            <a:avLst/>
            <a:gdLst/>
            <a:ahLst/>
            <a:cxnLst/>
            <a:rect l="l" t="t" r="r" b="b"/>
            <a:pathLst>
              <a:path w="499110" h="76200">
                <a:moveTo>
                  <a:pt x="422465" y="0"/>
                </a:moveTo>
                <a:lnTo>
                  <a:pt x="422465" y="76200"/>
                </a:lnTo>
                <a:lnTo>
                  <a:pt x="479615" y="47625"/>
                </a:lnTo>
                <a:lnTo>
                  <a:pt x="435165" y="47625"/>
                </a:lnTo>
                <a:lnTo>
                  <a:pt x="435165" y="28575"/>
                </a:lnTo>
                <a:lnTo>
                  <a:pt x="479615" y="28575"/>
                </a:lnTo>
                <a:lnTo>
                  <a:pt x="422465" y="0"/>
                </a:lnTo>
                <a:close/>
              </a:path>
              <a:path w="499110" h="76200">
                <a:moveTo>
                  <a:pt x="422465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422465" y="47625"/>
                </a:lnTo>
                <a:lnTo>
                  <a:pt x="422465" y="28575"/>
                </a:lnTo>
                <a:close/>
              </a:path>
              <a:path w="499110" h="76200">
                <a:moveTo>
                  <a:pt x="479615" y="28575"/>
                </a:moveTo>
                <a:lnTo>
                  <a:pt x="435165" y="28575"/>
                </a:lnTo>
                <a:lnTo>
                  <a:pt x="435165" y="47625"/>
                </a:lnTo>
                <a:lnTo>
                  <a:pt x="479615" y="47625"/>
                </a:lnTo>
                <a:lnTo>
                  <a:pt x="498665" y="38100"/>
                </a:lnTo>
                <a:lnTo>
                  <a:pt x="479615" y="28575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238153" y="3098799"/>
            <a:ext cx="66548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20" dirty="0">
                <a:latin typeface="Calibri"/>
                <a:cs typeface="Calibri"/>
              </a:rPr>
              <a:t>Conv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657505" y="3504793"/>
            <a:ext cx="499109" cy="76200"/>
          </a:xfrm>
          <a:custGeom>
            <a:avLst/>
            <a:gdLst/>
            <a:ahLst/>
            <a:cxnLst/>
            <a:rect l="l" t="t" r="r" b="b"/>
            <a:pathLst>
              <a:path w="499109" h="76200">
                <a:moveTo>
                  <a:pt x="422465" y="0"/>
                </a:moveTo>
                <a:lnTo>
                  <a:pt x="422465" y="76200"/>
                </a:lnTo>
                <a:lnTo>
                  <a:pt x="479615" y="47625"/>
                </a:lnTo>
                <a:lnTo>
                  <a:pt x="435165" y="47625"/>
                </a:lnTo>
                <a:lnTo>
                  <a:pt x="435165" y="28575"/>
                </a:lnTo>
                <a:lnTo>
                  <a:pt x="479615" y="28575"/>
                </a:lnTo>
                <a:lnTo>
                  <a:pt x="422465" y="0"/>
                </a:lnTo>
                <a:close/>
              </a:path>
              <a:path w="499109" h="76200">
                <a:moveTo>
                  <a:pt x="422465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422465" y="47625"/>
                </a:lnTo>
                <a:lnTo>
                  <a:pt x="422465" y="28575"/>
                </a:lnTo>
                <a:close/>
              </a:path>
              <a:path w="499109" h="76200">
                <a:moveTo>
                  <a:pt x="479615" y="28575"/>
                </a:moveTo>
                <a:lnTo>
                  <a:pt x="435165" y="28575"/>
                </a:lnTo>
                <a:lnTo>
                  <a:pt x="435165" y="47625"/>
                </a:lnTo>
                <a:lnTo>
                  <a:pt x="479615" y="47625"/>
                </a:lnTo>
                <a:lnTo>
                  <a:pt x="498665" y="38100"/>
                </a:lnTo>
                <a:lnTo>
                  <a:pt x="479615" y="28575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574510" y="3138422"/>
            <a:ext cx="66548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20" dirty="0">
                <a:latin typeface="Calibri"/>
                <a:cs typeface="Calibri"/>
              </a:rPr>
              <a:t>Conv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310007" y="4493615"/>
            <a:ext cx="3411220" cy="460375"/>
          </a:xfrm>
          <a:custGeom>
            <a:avLst/>
            <a:gdLst/>
            <a:ahLst/>
            <a:cxnLst/>
            <a:rect l="l" t="t" r="r" b="b"/>
            <a:pathLst>
              <a:path w="3411220" h="460375">
                <a:moveTo>
                  <a:pt x="3411111" y="0"/>
                </a:moveTo>
                <a:lnTo>
                  <a:pt x="3406694" y="46381"/>
                </a:lnTo>
                <a:lnTo>
                  <a:pt x="3394024" y="89581"/>
                </a:lnTo>
                <a:lnTo>
                  <a:pt x="3373976" y="128674"/>
                </a:lnTo>
                <a:lnTo>
                  <a:pt x="3347425" y="162735"/>
                </a:lnTo>
                <a:lnTo>
                  <a:pt x="3315244" y="190837"/>
                </a:lnTo>
                <a:lnTo>
                  <a:pt x="3278309" y="212056"/>
                </a:lnTo>
                <a:lnTo>
                  <a:pt x="3237493" y="225466"/>
                </a:lnTo>
                <a:lnTo>
                  <a:pt x="3193671" y="230142"/>
                </a:lnTo>
                <a:lnTo>
                  <a:pt x="1922991" y="230142"/>
                </a:lnTo>
                <a:lnTo>
                  <a:pt x="1879171" y="234817"/>
                </a:lnTo>
                <a:lnTo>
                  <a:pt x="1838357" y="248227"/>
                </a:lnTo>
                <a:lnTo>
                  <a:pt x="1801422" y="269446"/>
                </a:lnTo>
                <a:lnTo>
                  <a:pt x="1769241" y="297549"/>
                </a:lnTo>
                <a:lnTo>
                  <a:pt x="1742688" y="331609"/>
                </a:lnTo>
                <a:lnTo>
                  <a:pt x="1722639" y="370702"/>
                </a:lnTo>
                <a:lnTo>
                  <a:pt x="1709968" y="413902"/>
                </a:lnTo>
                <a:lnTo>
                  <a:pt x="1705550" y="460284"/>
                </a:lnTo>
                <a:lnTo>
                  <a:pt x="1701133" y="413902"/>
                </a:lnTo>
                <a:lnTo>
                  <a:pt x="1688463" y="370702"/>
                </a:lnTo>
                <a:lnTo>
                  <a:pt x="1668415" y="331609"/>
                </a:lnTo>
                <a:lnTo>
                  <a:pt x="1641864" y="297549"/>
                </a:lnTo>
                <a:lnTo>
                  <a:pt x="1609684" y="269446"/>
                </a:lnTo>
                <a:lnTo>
                  <a:pt x="1572748" y="248227"/>
                </a:lnTo>
                <a:lnTo>
                  <a:pt x="1531932" y="234817"/>
                </a:lnTo>
                <a:lnTo>
                  <a:pt x="1488110" y="230142"/>
                </a:lnTo>
                <a:lnTo>
                  <a:pt x="217440" y="230142"/>
                </a:lnTo>
                <a:lnTo>
                  <a:pt x="173618" y="225466"/>
                </a:lnTo>
                <a:lnTo>
                  <a:pt x="132802" y="212056"/>
                </a:lnTo>
                <a:lnTo>
                  <a:pt x="95866" y="190837"/>
                </a:lnTo>
                <a:lnTo>
                  <a:pt x="63686" y="162735"/>
                </a:lnTo>
                <a:lnTo>
                  <a:pt x="37135" y="128674"/>
                </a:lnTo>
                <a:lnTo>
                  <a:pt x="17087" y="89581"/>
                </a:lnTo>
                <a:lnTo>
                  <a:pt x="4417" y="46381"/>
                </a:lnTo>
                <a:lnTo>
                  <a:pt x="0" y="0"/>
                </a:lnTo>
              </a:path>
            </a:pathLst>
          </a:custGeom>
          <a:ln w="19050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9537852" y="2406942"/>
            <a:ext cx="2580640" cy="1917064"/>
            <a:chOff x="9537852" y="2406942"/>
            <a:chExt cx="2580640" cy="1917064"/>
          </a:xfrm>
        </p:grpSpPr>
        <p:sp>
          <p:nvSpPr>
            <p:cNvPr id="31" name="object 31"/>
            <p:cNvSpPr/>
            <p:nvPr/>
          </p:nvSpPr>
          <p:spPr>
            <a:xfrm>
              <a:off x="9537852" y="2411831"/>
              <a:ext cx="2580640" cy="1902460"/>
            </a:xfrm>
            <a:custGeom>
              <a:avLst/>
              <a:gdLst/>
              <a:ahLst/>
              <a:cxnLst/>
              <a:rect l="l" t="t" r="r" b="b"/>
              <a:pathLst>
                <a:path w="2580640" h="1902460">
                  <a:moveTo>
                    <a:pt x="2580462" y="0"/>
                  </a:moveTo>
                  <a:lnTo>
                    <a:pt x="0" y="0"/>
                  </a:lnTo>
                  <a:lnTo>
                    <a:pt x="0" y="1902180"/>
                  </a:lnTo>
                  <a:lnTo>
                    <a:pt x="2580462" y="1902180"/>
                  </a:lnTo>
                  <a:lnTo>
                    <a:pt x="2580462" y="0"/>
                  </a:lnTo>
                  <a:close/>
                </a:path>
              </a:pathLst>
            </a:custGeom>
            <a:solidFill>
              <a:srgbClr val="3C8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540392" y="3130626"/>
              <a:ext cx="2573655" cy="1188720"/>
            </a:xfrm>
            <a:custGeom>
              <a:avLst/>
              <a:gdLst/>
              <a:ahLst/>
              <a:cxnLst/>
              <a:rect l="l" t="t" r="r" b="b"/>
              <a:pathLst>
                <a:path w="2573654" h="1188720">
                  <a:moveTo>
                    <a:pt x="0" y="0"/>
                  </a:moveTo>
                  <a:lnTo>
                    <a:pt x="0" y="1188212"/>
                  </a:lnTo>
                  <a:lnTo>
                    <a:pt x="2573451" y="1183322"/>
                  </a:lnTo>
                  <a:lnTo>
                    <a:pt x="2569070" y="303161"/>
                  </a:lnTo>
                  <a:lnTo>
                    <a:pt x="2015731" y="259156"/>
                  </a:lnTo>
                  <a:lnTo>
                    <a:pt x="439153" y="83121"/>
                  </a:lnTo>
                  <a:lnTo>
                    <a:pt x="206400" y="9779"/>
                  </a:lnTo>
                  <a:lnTo>
                    <a:pt x="241528" y="92900"/>
                  </a:lnTo>
                  <a:lnTo>
                    <a:pt x="48310" y="39116"/>
                  </a:lnTo>
                  <a:lnTo>
                    <a:pt x="74650" y="97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A7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44786" y="2406942"/>
              <a:ext cx="2569210" cy="1046480"/>
            </a:xfrm>
            <a:custGeom>
              <a:avLst/>
              <a:gdLst/>
              <a:ahLst/>
              <a:cxnLst/>
              <a:rect l="l" t="t" r="r" b="b"/>
              <a:pathLst>
                <a:path w="2569209" h="1046479">
                  <a:moveTo>
                    <a:pt x="1550212" y="0"/>
                  </a:moveTo>
                  <a:lnTo>
                    <a:pt x="43916" y="0"/>
                  </a:lnTo>
                  <a:lnTo>
                    <a:pt x="52704" y="48894"/>
                  </a:lnTo>
                  <a:lnTo>
                    <a:pt x="0" y="97789"/>
                  </a:lnTo>
                  <a:lnTo>
                    <a:pt x="0" y="987729"/>
                  </a:lnTo>
                  <a:lnTo>
                    <a:pt x="2569057" y="1046403"/>
                  </a:lnTo>
                  <a:lnTo>
                    <a:pt x="2569057" y="596544"/>
                  </a:lnTo>
                  <a:lnTo>
                    <a:pt x="2472448" y="596544"/>
                  </a:lnTo>
                  <a:lnTo>
                    <a:pt x="2406586" y="674776"/>
                  </a:lnTo>
                  <a:lnTo>
                    <a:pt x="2340698" y="625881"/>
                  </a:lnTo>
                  <a:lnTo>
                    <a:pt x="2279218" y="655231"/>
                  </a:lnTo>
                  <a:lnTo>
                    <a:pt x="2239708" y="518312"/>
                  </a:lnTo>
                  <a:lnTo>
                    <a:pt x="2213343" y="586778"/>
                  </a:lnTo>
                  <a:lnTo>
                    <a:pt x="2064042" y="503643"/>
                  </a:lnTo>
                  <a:lnTo>
                    <a:pt x="1862023" y="733463"/>
                  </a:lnTo>
                  <a:lnTo>
                    <a:pt x="1897164" y="606323"/>
                  </a:lnTo>
                  <a:lnTo>
                    <a:pt x="1857628" y="503643"/>
                  </a:lnTo>
                  <a:lnTo>
                    <a:pt x="1813712" y="635660"/>
                  </a:lnTo>
                  <a:lnTo>
                    <a:pt x="1774190" y="513422"/>
                  </a:lnTo>
                  <a:lnTo>
                    <a:pt x="1734667" y="645439"/>
                  </a:lnTo>
                  <a:lnTo>
                    <a:pt x="1739061" y="723684"/>
                  </a:lnTo>
                  <a:lnTo>
                    <a:pt x="1308684" y="567207"/>
                  </a:lnTo>
                  <a:lnTo>
                    <a:pt x="1269149" y="464515"/>
                  </a:lnTo>
                  <a:lnTo>
                    <a:pt x="1440433" y="440067"/>
                  </a:lnTo>
                  <a:lnTo>
                    <a:pt x="1466773" y="332498"/>
                  </a:lnTo>
                  <a:lnTo>
                    <a:pt x="1515084" y="254253"/>
                  </a:lnTo>
                  <a:lnTo>
                    <a:pt x="1602917" y="244487"/>
                  </a:lnTo>
                  <a:lnTo>
                    <a:pt x="1550212" y="132016"/>
                  </a:lnTo>
                  <a:lnTo>
                    <a:pt x="1528254" y="48894"/>
                  </a:lnTo>
                  <a:lnTo>
                    <a:pt x="1550212" y="0"/>
                  </a:lnTo>
                  <a:close/>
                </a:path>
              </a:pathLst>
            </a:custGeom>
            <a:solidFill>
              <a:srgbClr val="C17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843402" y="2421610"/>
              <a:ext cx="1840230" cy="1902460"/>
            </a:xfrm>
            <a:custGeom>
              <a:avLst/>
              <a:gdLst/>
              <a:ahLst/>
              <a:cxnLst/>
              <a:rect l="l" t="t" r="r" b="b"/>
              <a:pathLst>
                <a:path w="1840229" h="1902460">
                  <a:moveTo>
                    <a:pt x="566521" y="0"/>
                  </a:moveTo>
                  <a:lnTo>
                    <a:pt x="425983" y="29337"/>
                  </a:lnTo>
                  <a:lnTo>
                    <a:pt x="346951" y="151587"/>
                  </a:lnTo>
                  <a:lnTo>
                    <a:pt x="307416" y="239585"/>
                  </a:lnTo>
                  <a:lnTo>
                    <a:pt x="171284" y="185800"/>
                  </a:lnTo>
                  <a:lnTo>
                    <a:pt x="57099" y="190703"/>
                  </a:lnTo>
                  <a:lnTo>
                    <a:pt x="0" y="254253"/>
                  </a:lnTo>
                  <a:lnTo>
                    <a:pt x="48323" y="347167"/>
                  </a:lnTo>
                  <a:lnTo>
                    <a:pt x="140538" y="440067"/>
                  </a:lnTo>
                  <a:lnTo>
                    <a:pt x="188836" y="449846"/>
                  </a:lnTo>
                  <a:lnTo>
                    <a:pt x="149326" y="508533"/>
                  </a:lnTo>
                  <a:lnTo>
                    <a:pt x="166890" y="635660"/>
                  </a:lnTo>
                  <a:lnTo>
                    <a:pt x="153708" y="718794"/>
                  </a:lnTo>
                  <a:lnTo>
                    <a:pt x="144932" y="880160"/>
                  </a:lnTo>
                  <a:lnTo>
                    <a:pt x="180073" y="1070851"/>
                  </a:lnTo>
                  <a:lnTo>
                    <a:pt x="237147" y="1134414"/>
                  </a:lnTo>
                  <a:lnTo>
                    <a:pt x="276682" y="1325130"/>
                  </a:lnTo>
                  <a:lnTo>
                    <a:pt x="281063" y="1496275"/>
                  </a:lnTo>
                  <a:lnTo>
                    <a:pt x="285470" y="1628292"/>
                  </a:lnTo>
                  <a:lnTo>
                    <a:pt x="250329" y="1779866"/>
                  </a:lnTo>
                  <a:lnTo>
                    <a:pt x="219582" y="1887435"/>
                  </a:lnTo>
                  <a:lnTo>
                    <a:pt x="364502" y="1897227"/>
                  </a:lnTo>
                  <a:lnTo>
                    <a:pt x="360121" y="1765198"/>
                  </a:lnTo>
                  <a:lnTo>
                    <a:pt x="360121" y="1594053"/>
                  </a:lnTo>
                  <a:lnTo>
                    <a:pt x="412813" y="1608721"/>
                  </a:lnTo>
                  <a:lnTo>
                    <a:pt x="395249" y="1535391"/>
                  </a:lnTo>
                  <a:lnTo>
                    <a:pt x="408431" y="1418031"/>
                  </a:lnTo>
                  <a:lnTo>
                    <a:pt x="390855" y="1286014"/>
                  </a:lnTo>
                  <a:lnTo>
                    <a:pt x="399643" y="1222438"/>
                  </a:lnTo>
                  <a:lnTo>
                    <a:pt x="434771" y="1310462"/>
                  </a:lnTo>
                  <a:lnTo>
                    <a:pt x="443560" y="1432699"/>
                  </a:lnTo>
                  <a:lnTo>
                    <a:pt x="439165" y="1530489"/>
                  </a:lnTo>
                  <a:lnTo>
                    <a:pt x="478688" y="1540268"/>
                  </a:lnTo>
                  <a:lnTo>
                    <a:pt x="531380" y="1520723"/>
                  </a:lnTo>
                  <a:lnTo>
                    <a:pt x="500646" y="1388694"/>
                  </a:lnTo>
                  <a:lnTo>
                    <a:pt x="540169" y="1418031"/>
                  </a:lnTo>
                  <a:lnTo>
                    <a:pt x="623608" y="1276223"/>
                  </a:lnTo>
                  <a:lnTo>
                    <a:pt x="645566" y="1481607"/>
                  </a:lnTo>
                  <a:lnTo>
                    <a:pt x="693877" y="1662518"/>
                  </a:lnTo>
                  <a:lnTo>
                    <a:pt x="724623" y="1902104"/>
                  </a:lnTo>
                  <a:lnTo>
                    <a:pt x="847585" y="1892338"/>
                  </a:lnTo>
                  <a:lnTo>
                    <a:pt x="803655" y="1755419"/>
                  </a:lnTo>
                  <a:lnTo>
                    <a:pt x="777316" y="1642960"/>
                  </a:lnTo>
                  <a:lnTo>
                    <a:pt x="790486" y="1554937"/>
                  </a:lnTo>
                  <a:lnTo>
                    <a:pt x="772934" y="1447368"/>
                  </a:lnTo>
                  <a:lnTo>
                    <a:pt x="777316" y="1202867"/>
                  </a:lnTo>
                  <a:lnTo>
                    <a:pt x="803655" y="1418031"/>
                  </a:lnTo>
                  <a:lnTo>
                    <a:pt x="808062" y="1564728"/>
                  </a:lnTo>
                  <a:lnTo>
                    <a:pt x="869543" y="1550060"/>
                  </a:lnTo>
                  <a:lnTo>
                    <a:pt x="843191" y="1339799"/>
                  </a:lnTo>
                  <a:lnTo>
                    <a:pt x="860755" y="1251775"/>
                  </a:lnTo>
                  <a:lnTo>
                    <a:pt x="847585" y="1193101"/>
                  </a:lnTo>
                  <a:lnTo>
                    <a:pt x="939812" y="1197991"/>
                  </a:lnTo>
                  <a:lnTo>
                    <a:pt x="988110" y="1457147"/>
                  </a:lnTo>
                  <a:lnTo>
                    <a:pt x="992504" y="1520723"/>
                  </a:lnTo>
                  <a:lnTo>
                    <a:pt x="1014463" y="1545158"/>
                  </a:lnTo>
                  <a:lnTo>
                    <a:pt x="1001280" y="1726082"/>
                  </a:lnTo>
                  <a:lnTo>
                    <a:pt x="1018857" y="1789658"/>
                  </a:lnTo>
                  <a:lnTo>
                    <a:pt x="1023251" y="1863001"/>
                  </a:lnTo>
                  <a:lnTo>
                    <a:pt x="1128649" y="1872780"/>
                  </a:lnTo>
                  <a:lnTo>
                    <a:pt x="1106690" y="1755419"/>
                  </a:lnTo>
                  <a:lnTo>
                    <a:pt x="1067168" y="1584274"/>
                  </a:lnTo>
                  <a:lnTo>
                    <a:pt x="1106690" y="1462036"/>
                  </a:lnTo>
                  <a:lnTo>
                    <a:pt x="1067168" y="1276223"/>
                  </a:lnTo>
                  <a:lnTo>
                    <a:pt x="1141818" y="1388694"/>
                  </a:lnTo>
                  <a:lnTo>
                    <a:pt x="1207693" y="1408252"/>
                  </a:lnTo>
                  <a:lnTo>
                    <a:pt x="1256004" y="1334897"/>
                  </a:lnTo>
                  <a:lnTo>
                    <a:pt x="1260386" y="1501152"/>
                  </a:lnTo>
                  <a:lnTo>
                    <a:pt x="1295527" y="1613623"/>
                  </a:lnTo>
                  <a:lnTo>
                    <a:pt x="1313078" y="1784769"/>
                  </a:lnTo>
                  <a:lnTo>
                    <a:pt x="1343825" y="1853222"/>
                  </a:lnTo>
                  <a:lnTo>
                    <a:pt x="1409712" y="1863001"/>
                  </a:lnTo>
                  <a:lnTo>
                    <a:pt x="1427264" y="1799437"/>
                  </a:lnTo>
                  <a:lnTo>
                    <a:pt x="1357007" y="1613623"/>
                  </a:lnTo>
                  <a:lnTo>
                    <a:pt x="1361401" y="1476705"/>
                  </a:lnTo>
                  <a:lnTo>
                    <a:pt x="1365783" y="1271346"/>
                  </a:lnTo>
                  <a:lnTo>
                    <a:pt x="1414094" y="1305560"/>
                  </a:lnTo>
                  <a:lnTo>
                    <a:pt x="1431658" y="1241996"/>
                  </a:lnTo>
                  <a:lnTo>
                    <a:pt x="1629282" y="1325130"/>
                  </a:lnTo>
                  <a:lnTo>
                    <a:pt x="1712722" y="1378915"/>
                  </a:lnTo>
                  <a:lnTo>
                    <a:pt x="1813725" y="1325130"/>
                  </a:lnTo>
                  <a:lnTo>
                    <a:pt x="1831289" y="1271346"/>
                  </a:lnTo>
                  <a:lnTo>
                    <a:pt x="1717116" y="963282"/>
                  </a:lnTo>
                  <a:lnTo>
                    <a:pt x="1739061" y="880160"/>
                  </a:lnTo>
                  <a:lnTo>
                    <a:pt x="1818119" y="860590"/>
                  </a:lnTo>
                  <a:lnTo>
                    <a:pt x="1840077" y="782358"/>
                  </a:lnTo>
                  <a:lnTo>
                    <a:pt x="1752257" y="733463"/>
                  </a:lnTo>
                  <a:lnTo>
                    <a:pt x="1673199" y="743242"/>
                  </a:lnTo>
                  <a:lnTo>
                    <a:pt x="1602930" y="591654"/>
                  </a:lnTo>
                  <a:lnTo>
                    <a:pt x="1453616" y="674776"/>
                  </a:lnTo>
                  <a:lnTo>
                    <a:pt x="1286738" y="576986"/>
                  </a:lnTo>
                  <a:lnTo>
                    <a:pt x="1225257" y="513422"/>
                  </a:lnTo>
                  <a:lnTo>
                    <a:pt x="1119860" y="474306"/>
                  </a:lnTo>
                  <a:lnTo>
                    <a:pt x="992504" y="547649"/>
                  </a:lnTo>
                  <a:lnTo>
                    <a:pt x="882713" y="547649"/>
                  </a:lnTo>
                  <a:lnTo>
                    <a:pt x="755357" y="596544"/>
                  </a:lnTo>
                  <a:lnTo>
                    <a:pt x="759752" y="513422"/>
                  </a:lnTo>
                  <a:lnTo>
                    <a:pt x="860755" y="498754"/>
                  </a:lnTo>
                  <a:lnTo>
                    <a:pt x="1005674" y="361848"/>
                  </a:lnTo>
                  <a:lnTo>
                    <a:pt x="1023251" y="303161"/>
                  </a:lnTo>
                  <a:lnTo>
                    <a:pt x="952982" y="244487"/>
                  </a:lnTo>
                  <a:lnTo>
                    <a:pt x="860755" y="229819"/>
                  </a:lnTo>
                  <a:lnTo>
                    <a:pt x="794892" y="278714"/>
                  </a:lnTo>
                  <a:lnTo>
                    <a:pt x="786104" y="215137"/>
                  </a:lnTo>
                  <a:lnTo>
                    <a:pt x="742187" y="151587"/>
                  </a:lnTo>
                  <a:lnTo>
                    <a:pt x="724623" y="88011"/>
                  </a:lnTo>
                  <a:lnTo>
                    <a:pt x="667524" y="9778"/>
                  </a:lnTo>
                  <a:lnTo>
                    <a:pt x="566521" y="0"/>
                  </a:lnTo>
                  <a:close/>
                </a:path>
              </a:pathLst>
            </a:custGeom>
            <a:solidFill>
              <a:srgbClr val="7D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7321207" y="2372194"/>
            <a:ext cx="1109980" cy="2043430"/>
            <a:chOff x="7321207" y="2372194"/>
            <a:chExt cx="1109980" cy="2043430"/>
          </a:xfrm>
        </p:grpSpPr>
        <p:sp>
          <p:nvSpPr>
            <p:cNvPr id="36" name="object 36"/>
            <p:cNvSpPr/>
            <p:nvPr/>
          </p:nvSpPr>
          <p:spPr>
            <a:xfrm>
              <a:off x="7325969" y="2798876"/>
              <a:ext cx="678815" cy="1611630"/>
            </a:xfrm>
            <a:custGeom>
              <a:avLst/>
              <a:gdLst/>
              <a:ahLst/>
              <a:cxnLst/>
              <a:rect l="l" t="t" r="r" b="b"/>
              <a:pathLst>
                <a:path w="678815" h="1611629">
                  <a:moveTo>
                    <a:pt x="678192" y="0"/>
                  </a:moveTo>
                  <a:lnTo>
                    <a:pt x="0" y="0"/>
                  </a:lnTo>
                  <a:lnTo>
                    <a:pt x="0" y="1611553"/>
                  </a:lnTo>
                  <a:lnTo>
                    <a:pt x="678192" y="1611553"/>
                  </a:lnTo>
                  <a:lnTo>
                    <a:pt x="678192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004162" y="2376957"/>
              <a:ext cx="422275" cy="2033905"/>
            </a:xfrm>
            <a:custGeom>
              <a:avLst/>
              <a:gdLst/>
              <a:ahLst/>
              <a:cxnLst/>
              <a:rect l="l" t="t" r="r" b="b"/>
              <a:pathLst>
                <a:path w="422275" h="2033904">
                  <a:moveTo>
                    <a:pt x="421919" y="0"/>
                  </a:moveTo>
                  <a:lnTo>
                    <a:pt x="0" y="421919"/>
                  </a:lnTo>
                  <a:lnTo>
                    <a:pt x="0" y="2033473"/>
                  </a:lnTo>
                  <a:lnTo>
                    <a:pt x="421919" y="1611553"/>
                  </a:lnTo>
                  <a:lnTo>
                    <a:pt x="421919" y="0"/>
                  </a:lnTo>
                  <a:close/>
                </a:path>
              </a:pathLst>
            </a:custGeom>
            <a:solidFill>
              <a:srgbClr val="B9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325969" y="2376957"/>
              <a:ext cx="1100455" cy="422275"/>
            </a:xfrm>
            <a:custGeom>
              <a:avLst/>
              <a:gdLst/>
              <a:ahLst/>
              <a:cxnLst/>
              <a:rect l="l" t="t" r="r" b="b"/>
              <a:pathLst>
                <a:path w="1100454" h="422275">
                  <a:moveTo>
                    <a:pt x="1100112" y="0"/>
                  </a:moveTo>
                  <a:lnTo>
                    <a:pt x="421919" y="0"/>
                  </a:lnTo>
                  <a:lnTo>
                    <a:pt x="0" y="421919"/>
                  </a:lnTo>
                  <a:lnTo>
                    <a:pt x="678192" y="421919"/>
                  </a:lnTo>
                  <a:lnTo>
                    <a:pt x="1100112" y="0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325969" y="2376957"/>
              <a:ext cx="1100455" cy="2033905"/>
            </a:xfrm>
            <a:custGeom>
              <a:avLst/>
              <a:gdLst/>
              <a:ahLst/>
              <a:cxnLst/>
              <a:rect l="l" t="t" r="r" b="b"/>
              <a:pathLst>
                <a:path w="1100454" h="2033904">
                  <a:moveTo>
                    <a:pt x="0" y="421914"/>
                  </a:moveTo>
                  <a:lnTo>
                    <a:pt x="421915" y="0"/>
                  </a:lnTo>
                  <a:lnTo>
                    <a:pt x="1100110" y="0"/>
                  </a:lnTo>
                  <a:lnTo>
                    <a:pt x="1100110" y="1611560"/>
                  </a:lnTo>
                  <a:lnTo>
                    <a:pt x="678198" y="2033471"/>
                  </a:lnTo>
                  <a:lnTo>
                    <a:pt x="0" y="2033471"/>
                  </a:lnTo>
                  <a:lnTo>
                    <a:pt x="0" y="421914"/>
                  </a:lnTo>
                  <a:close/>
                </a:path>
                <a:path w="1100454" h="2033904">
                  <a:moveTo>
                    <a:pt x="0" y="421914"/>
                  </a:moveTo>
                  <a:lnTo>
                    <a:pt x="678198" y="421914"/>
                  </a:lnTo>
                  <a:lnTo>
                    <a:pt x="1100110" y="0"/>
                  </a:lnTo>
                </a:path>
                <a:path w="1100454" h="2033904">
                  <a:moveTo>
                    <a:pt x="678198" y="421914"/>
                  </a:moveTo>
                  <a:lnTo>
                    <a:pt x="678198" y="2033471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365631" y="4631942"/>
            <a:ext cx="123190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6050">
              <a:lnSpc>
                <a:spcPct val="100000"/>
              </a:lnSpc>
              <a:spcBef>
                <a:spcPts val="100"/>
              </a:spcBef>
            </a:pPr>
            <a:r>
              <a:rPr sz="2500" spc="-10" dirty="0">
                <a:latin typeface="Calibri"/>
                <a:cs typeface="Calibri"/>
              </a:rPr>
              <a:t>Scores: </a:t>
            </a:r>
            <a:r>
              <a:rPr sz="2500" dirty="0">
                <a:latin typeface="Calibri"/>
                <a:cs typeface="Calibri"/>
              </a:rPr>
              <a:t>C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x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H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x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W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624468" y="3504793"/>
            <a:ext cx="499109" cy="76200"/>
          </a:xfrm>
          <a:custGeom>
            <a:avLst/>
            <a:gdLst/>
            <a:ahLst/>
            <a:cxnLst/>
            <a:rect l="l" t="t" r="r" b="b"/>
            <a:pathLst>
              <a:path w="499109" h="76200">
                <a:moveTo>
                  <a:pt x="422478" y="0"/>
                </a:moveTo>
                <a:lnTo>
                  <a:pt x="422478" y="76200"/>
                </a:lnTo>
                <a:lnTo>
                  <a:pt x="479628" y="47625"/>
                </a:lnTo>
                <a:lnTo>
                  <a:pt x="435178" y="47625"/>
                </a:lnTo>
                <a:lnTo>
                  <a:pt x="435178" y="28575"/>
                </a:lnTo>
                <a:lnTo>
                  <a:pt x="479628" y="28575"/>
                </a:lnTo>
                <a:lnTo>
                  <a:pt x="422478" y="0"/>
                </a:lnTo>
                <a:close/>
              </a:path>
              <a:path w="499109" h="76200">
                <a:moveTo>
                  <a:pt x="422478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422478" y="47625"/>
                </a:lnTo>
                <a:lnTo>
                  <a:pt x="422478" y="28575"/>
                </a:lnTo>
                <a:close/>
              </a:path>
              <a:path w="499109" h="76200">
                <a:moveTo>
                  <a:pt x="479628" y="28575"/>
                </a:moveTo>
                <a:lnTo>
                  <a:pt x="435178" y="28575"/>
                </a:lnTo>
                <a:lnTo>
                  <a:pt x="435178" y="47625"/>
                </a:lnTo>
                <a:lnTo>
                  <a:pt x="479628" y="47625"/>
                </a:lnTo>
                <a:lnTo>
                  <a:pt x="498678" y="38100"/>
                </a:lnTo>
                <a:lnTo>
                  <a:pt x="479628" y="28575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8486647" y="3138422"/>
            <a:ext cx="96901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0" dirty="0">
                <a:latin typeface="Calibri"/>
                <a:cs typeface="Calibri"/>
              </a:rPr>
              <a:t>argmax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8652" y="6109080"/>
            <a:ext cx="5859780" cy="24257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dirty="0">
                <a:latin typeface="Calibri"/>
                <a:cs typeface="Calibri"/>
              </a:rPr>
              <a:t>Long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“Fully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convolutional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networks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semantic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segmentation”,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CVPR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2015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39</a:t>
            </a:r>
          </a:p>
        </p:txBody>
      </p:sp>
      <p:sp>
        <p:nvSpPr>
          <p:cNvPr id="49" name="object 49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43" name="object 43"/>
          <p:cNvSpPr txBox="1"/>
          <p:nvPr/>
        </p:nvSpPr>
        <p:spPr>
          <a:xfrm>
            <a:off x="10066134" y="4674615"/>
            <a:ext cx="154622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5080" indent="-381635">
              <a:lnSpc>
                <a:spcPct val="100000"/>
              </a:lnSpc>
              <a:spcBef>
                <a:spcPts val="100"/>
              </a:spcBef>
            </a:pPr>
            <a:r>
              <a:rPr sz="2500" spc="-10" dirty="0">
                <a:latin typeface="Calibri"/>
                <a:cs typeface="Calibri"/>
              </a:rPr>
              <a:t>Predictions: </a:t>
            </a:r>
            <a:r>
              <a:rPr sz="2500" dirty="0">
                <a:latin typeface="Calibri"/>
                <a:cs typeface="Calibri"/>
              </a:rPr>
              <a:t>H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x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W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804147" y="1236470"/>
            <a:ext cx="617982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38885" algn="l"/>
              </a:tabLst>
            </a:pPr>
            <a:r>
              <a:rPr sz="2500" dirty="0">
                <a:latin typeface="Calibri"/>
                <a:cs typeface="Calibri"/>
              </a:rPr>
              <a:t>Design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network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as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bunch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of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convolutional </a:t>
            </a:r>
            <a:r>
              <a:rPr sz="2500" spc="-20" dirty="0">
                <a:latin typeface="Calibri"/>
                <a:cs typeface="Calibri"/>
              </a:rPr>
              <a:t>layers</a:t>
            </a:r>
            <a:r>
              <a:rPr sz="2500" spc="-11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to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20" dirty="0">
                <a:latin typeface="Calibri"/>
                <a:cs typeface="Calibri"/>
              </a:rPr>
              <a:t>make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predictions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for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pixels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all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at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once!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421742" y="5718554"/>
            <a:ext cx="54070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Loss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function:</a:t>
            </a:r>
            <a:r>
              <a:rPr sz="2800" spc="-50" dirty="0">
                <a:latin typeface="Calibri"/>
                <a:cs typeface="Calibri"/>
              </a:rPr>
              <a:t> Per-</a:t>
            </a:r>
            <a:r>
              <a:rPr sz="2800" dirty="0">
                <a:latin typeface="Calibri"/>
                <a:cs typeface="Calibri"/>
              </a:rPr>
              <a:t>Pixel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cross-</a:t>
            </a:r>
            <a:r>
              <a:rPr sz="2800" spc="-10" dirty="0">
                <a:latin typeface="Calibri"/>
                <a:cs typeface="Calibri"/>
              </a:rPr>
              <a:t>entropy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Semantic</a:t>
            </a:r>
            <a:r>
              <a:rPr sz="4000" spc="-105" dirty="0"/>
              <a:t> </a:t>
            </a:r>
            <a:r>
              <a:rPr sz="4000" spc="-10" dirty="0"/>
              <a:t>Segmentation:</a:t>
            </a:r>
            <a:r>
              <a:rPr sz="4000" spc="-100" dirty="0"/>
              <a:t> </a:t>
            </a:r>
            <a:r>
              <a:rPr sz="4000" dirty="0"/>
              <a:t>Fully</a:t>
            </a:r>
            <a:r>
              <a:rPr sz="4000" spc="-105" dirty="0"/>
              <a:t> </a:t>
            </a:r>
            <a:r>
              <a:rPr sz="4000" spc="-10" dirty="0"/>
              <a:t>Convolutional</a:t>
            </a:r>
            <a:r>
              <a:rPr sz="4000" spc="-95" dirty="0"/>
              <a:t> </a:t>
            </a:r>
            <a:r>
              <a:rPr sz="4000" spc="-10" dirty="0"/>
              <a:t>Network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984" y="2715767"/>
            <a:ext cx="2395728" cy="15971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39350" y="4442966"/>
            <a:ext cx="122428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3360">
              <a:lnSpc>
                <a:spcPct val="100000"/>
              </a:lnSpc>
              <a:spcBef>
                <a:spcPts val="100"/>
              </a:spcBef>
            </a:pPr>
            <a:r>
              <a:rPr sz="2500" spc="-10" dirty="0">
                <a:latin typeface="Calibri"/>
                <a:cs typeface="Calibri"/>
              </a:rPr>
              <a:t>Input:</a:t>
            </a:r>
            <a:r>
              <a:rPr sz="2500" spc="6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3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x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H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x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W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405682" y="2321013"/>
            <a:ext cx="529590" cy="2043430"/>
            <a:chOff x="3405682" y="2321013"/>
            <a:chExt cx="529590" cy="2043430"/>
          </a:xfrm>
        </p:grpSpPr>
        <p:sp>
          <p:nvSpPr>
            <p:cNvPr id="6" name="object 6"/>
            <p:cNvSpPr/>
            <p:nvPr/>
          </p:nvSpPr>
          <p:spPr>
            <a:xfrm>
              <a:off x="3410445" y="2735033"/>
              <a:ext cx="110489" cy="1624330"/>
            </a:xfrm>
            <a:custGeom>
              <a:avLst/>
              <a:gdLst/>
              <a:ahLst/>
              <a:cxnLst/>
              <a:rect l="l" t="t" r="r" b="b"/>
              <a:pathLst>
                <a:path w="110489" h="1624329">
                  <a:moveTo>
                    <a:pt x="110197" y="0"/>
                  </a:moveTo>
                  <a:lnTo>
                    <a:pt x="0" y="0"/>
                  </a:lnTo>
                  <a:lnTo>
                    <a:pt x="0" y="1624215"/>
                  </a:lnTo>
                  <a:lnTo>
                    <a:pt x="110197" y="1624215"/>
                  </a:lnTo>
                  <a:lnTo>
                    <a:pt x="110197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20643" y="2325776"/>
              <a:ext cx="409575" cy="2033905"/>
            </a:xfrm>
            <a:custGeom>
              <a:avLst/>
              <a:gdLst/>
              <a:ahLst/>
              <a:cxnLst/>
              <a:rect l="l" t="t" r="r" b="b"/>
              <a:pathLst>
                <a:path w="409575" h="2033904">
                  <a:moveTo>
                    <a:pt x="409270" y="0"/>
                  </a:moveTo>
                  <a:lnTo>
                    <a:pt x="0" y="409257"/>
                  </a:lnTo>
                  <a:lnTo>
                    <a:pt x="0" y="2033473"/>
                  </a:lnTo>
                  <a:lnTo>
                    <a:pt x="409270" y="1624202"/>
                  </a:lnTo>
                  <a:lnTo>
                    <a:pt x="409270" y="0"/>
                  </a:lnTo>
                  <a:close/>
                </a:path>
              </a:pathLst>
            </a:custGeom>
            <a:solidFill>
              <a:srgbClr val="B9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10445" y="2325776"/>
              <a:ext cx="520065" cy="409575"/>
            </a:xfrm>
            <a:custGeom>
              <a:avLst/>
              <a:gdLst/>
              <a:ahLst/>
              <a:cxnLst/>
              <a:rect l="l" t="t" r="r" b="b"/>
              <a:pathLst>
                <a:path w="520064" h="409575">
                  <a:moveTo>
                    <a:pt x="519468" y="0"/>
                  </a:moveTo>
                  <a:lnTo>
                    <a:pt x="409257" y="0"/>
                  </a:lnTo>
                  <a:lnTo>
                    <a:pt x="0" y="409257"/>
                  </a:lnTo>
                  <a:lnTo>
                    <a:pt x="110197" y="409257"/>
                  </a:lnTo>
                  <a:lnTo>
                    <a:pt x="519468" y="0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10445" y="2325776"/>
              <a:ext cx="520065" cy="2033905"/>
            </a:xfrm>
            <a:custGeom>
              <a:avLst/>
              <a:gdLst/>
              <a:ahLst/>
              <a:cxnLst/>
              <a:rect l="l" t="t" r="r" b="b"/>
              <a:pathLst>
                <a:path w="520064" h="2033904">
                  <a:moveTo>
                    <a:pt x="0" y="409260"/>
                  </a:moveTo>
                  <a:lnTo>
                    <a:pt x="409261" y="0"/>
                  </a:lnTo>
                  <a:lnTo>
                    <a:pt x="519465" y="0"/>
                  </a:lnTo>
                  <a:lnTo>
                    <a:pt x="519465" y="1624210"/>
                  </a:lnTo>
                  <a:lnTo>
                    <a:pt x="110204" y="2033471"/>
                  </a:lnTo>
                  <a:lnTo>
                    <a:pt x="0" y="2033471"/>
                  </a:lnTo>
                  <a:lnTo>
                    <a:pt x="0" y="409260"/>
                  </a:lnTo>
                  <a:close/>
                </a:path>
                <a:path w="520064" h="2033904">
                  <a:moveTo>
                    <a:pt x="0" y="409260"/>
                  </a:moveTo>
                  <a:lnTo>
                    <a:pt x="110204" y="409260"/>
                  </a:lnTo>
                  <a:lnTo>
                    <a:pt x="519465" y="0"/>
                  </a:lnTo>
                </a:path>
                <a:path w="520064" h="2033904">
                  <a:moveTo>
                    <a:pt x="110204" y="409260"/>
                  </a:moveTo>
                  <a:lnTo>
                    <a:pt x="110204" y="2033471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683188" y="2321013"/>
            <a:ext cx="529590" cy="2043430"/>
            <a:chOff x="4683188" y="2321013"/>
            <a:chExt cx="529590" cy="2043430"/>
          </a:xfrm>
        </p:grpSpPr>
        <p:sp>
          <p:nvSpPr>
            <p:cNvPr id="11" name="object 11"/>
            <p:cNvSpPr/>
            <p:nvPr/>
          </p:nvSpPr>
          <p:spPr>
            <a:xfrm>
              <a:off x="4687951" y="2735033"/>
              <a:ext cx="110489" cy="1624330"/>
            </a:xfrm>
            <a:custGeom>
              <a:avLst/>
              <a:gdLst/>
              <a:ahLst/>
              <a:cxnLst/>
              <a:rect l="l" t="t" r="r" b="b"/>
              <a:pathLst>
                <a:path w="110489" h="1624329">
                  <a:moveTo>
                    <a:pt x="110197" y="0"/>
                  </a:moveTo>
                  <a:lnTo>
                    <a:pt x="0" y="0"/>
                  </a:lnTo>
                  <a:lnTo>
                    <a:pt x="0" y="1624215"/>
                  </a:lnTo>
                  <a:lnTo>
                    <a:pt x="110197" y="1624215"/>
                  </a:lnTo>
                  <a:lnTo>
                    <a:pt x="110197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98148" y="2325776"/>
              <a:ext cx="409575" cy="2033905"/>
            </a:xfrm>
            <a:custGeom>
              <a:avLst/>
              <a:gdLst/>
              <a:ahLst/>
              <a:cxnLst/>
              <a:rect l="l" t="t" r="r" b="b"/>
              <a:pathLst>
                <a:path w="409575" h="2033904">
                  <a:moveTo>
                    <a:pt x="409257" y="0"/>
                  </a:moveTo>
                  <a:lnTo>
                    <a:pt x="0" y="409257"/>
                  </a:lnTo>
                  <a:lnTo>
                    <a:pt x="0" y="2033473"/>
                  </a:lnTo>
                  <a:lnTo>
                    <a:pt x="409257" y="1624202"/>
                  </a:lnTo>
                  <a:lnTo>
                    <a:pt x="409257" y="0"/>
                  </a:lnTo>
                  <a:close/>
                </a:path>
              </a:pathLst>
            </a:custGeom>
            <a:solidFill>
              <a:srgbClr val="B9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87951" y="2325776"/>
              <a:ext cx="520065" cy="409575"/>
            </a:xfrm>
            <a:custGeom>
              <a:avLst/>
              <a:gdLst/>
              <a:ahLst/>
              <a:cxnLst/>
              <a:rect l="l" t="t" r="r" b="b"/>
              <a:pathLst>
                <a:path w="520064" h="409575">
                  <a:moveTo>
                    <a:pt x="519455" y="0"/>
                  </a:moveTo>
                  <a:lnTo>
                    <a:pt x="409257" y="0"/>
                  </a:lnTo>
                  <a:lnTo>
                    <a:pt x="0" y="409257"/>
                  </a:lnTo>
                  <a:lnTo>
                    <a:pt x="110197" y="409257"/>
                  </a:lnTo>
                  <a:lnTo>
                    <a:pt x="519455" y="0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87951" y="2325776"/>
              <a:ext cx="520065" cy="2033905"/>
            </a:xfrm>
            <a:custGeom>
              <a:avLst/>
              <a:gdLst/>
              <a:ahLst/>
              <a:cxnLst/>
              <a:rect l="l" t="t" r="r" b="b"/>
              <a:pathLst>
                <a:path w="520064" h="2033904">
                  <a:moveTo>
                    <a:pt x="0" y="409260"/>
                  </a:moveTo>
                  <a:lnTo>
                    <a:pt x="409261" y="0"/>
                  </a:lnTo>
                  <a:lnTo>
                    <a:pt x="519465" y="0"/>
                  </a:lnTo>
                  <a:lnTo>
                    <a:pt x="519465" y="1624210"/>
                  </a:lnTo>
                  <a:lnTo>
                    <a:pt x="110204" y="2033471"/>
                  </a:lnTo>
                  <a:lnTo>
                    <a:pt x="0" y="2033471"/>
                  </a:lnTo>
                  <a:lnTo>
                    <a:pt x="0" y="409260"/>
                  </a:lnTo>
                  <a:close/>
                </a:path>
                <a:path w="520064" h="2033904">
                  <a:moveTo>
                    <a:pt x="0" y="409260"/>
                  </a:moveTo>
                  <a:lnTo>
                    <a:pt x="110204" y="409260"/>
                  </a:lnTo>
                  <a:lnTo>
                    <a:pt x="519465" y="0"/>
                  </a:lnTo>
                </a:path>
                <a:path w="520064" h="2033904">
                  <a:moveTo>
                    <a:pt x="110204" y="409260"/>
                  </a:moveTo>
                  <a:lnTo>
                    <a:pt x="110204" y="2033471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990463" y="2321013"/>
            <a:ext cx="529590" cy="2043430"/>
            <a:chOff x="5990463" y="2321013"/>
            <a:chExt cx="529590" cy="2043430"/>
          </a:xfrm>
        </p:grpSpPr>
        <p:sp>
          <p:nvSpPr>
            <p:cNvPr id="16" name="object 16"/>
            <p:cNvSpPr/>
            <p:nvPr/>
          </p:nvSpPr>
          <p:spPr>
            <a:xfrm>
              <a:off x="5995225" y="2735033"/>
              <a:ext cx="110489" cy="1624330"/>
            </a:xfrm>
            <a:custGeom>
              <a:avLst/>
              <a:gdLst/>
              <a:ahLst/>
              <a:cxnLst/>
              <a:rect l="l" t="t" r="r" b="b"/>
              <a:pathLst>
                <a:path w="110489" h="1624329">
                  <a:moveTo>
                    <a:pt x="110210" y="0"/>
                  </a:moveTo>
                  <a:lnTo>
                    <a:pt x="0" y="0"/>
                  </a:lnTo>
                  <a:lnTo>
                    <a:pt x="0" y="1624215"/>
                  </a:lnTo>
                  <a:lnTo>
                    <a:pt x="110210" y="1624215"/>
                  </a:lnTo>
                  <a:lnTo>
                    <a:pt x="110210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05436" y="2325776"/>
              <a:ext cx="409575" cy="2033905"/>
            </a:xfrm>
            <a:custGeom>
              <a:avLst/>
              <a:gdLst/>
              <a:ahLst/>
              <a:cxnLst/>
              <a:rect l="l" t="t" r="r" b="b"/>
              <a:pathLst>
                <a:path w="409575" h="2033904">
                  <a:moveTo>
                    <a:pt x="409257" y="0"/>
                  </a:moveTo>
                  <a:lnTo>
                    <a:pt x="0" y="409257"/>
                  </a:lnTo>
                  <a:lnTo>
                    <a:pt x="0" y="2033473"/>
                  </a:lnTo>
                  <a:lnTo>
                    <a:pt x="409257" y="1624202"/>
                  </a:lnTo>
                  <a:lnTo>
                    <a:pt x="409257" y="0"/>
                  </a:lnTo>
                  <a:close/>
                </a:path>
              </a:pathLst>
            </a:custGeom>
            <a:solidFill>
              <a:srgbClr val="B9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95225" y="2325776"/>
              <a:ext cx="520065" cy="409575"/>
            </a:xfrm>
            <a:custGeom>
              <a:avLst/>
              <a:gdLst/>
              <a:ahLst/>
              <a:cxnLst/>
              <a:rect l="l" t="t" r="r" b="b"/>
              <a:pathLst>
                <a:path w="520065" h="409575">
                  <a:moveTo>
                    <a:pt x="519468" y="0"/>
                  </a:moveTo>
                  <a:lnTo>
                    <a:pt x="409270" y="0"/>
                  </a:lnTo>
                  <a:lnTo>
                    <a:pt x="0" y="409257"/>
                  </a:lnTo>
                  <a:lnTo>
                    <a:pt x="110210" y="409257"/>
                  </a:lnTo>
                  <a:lnTo>
                    <a:pt x="519468" y="0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95225" y="2325776"/>
              <a:ext cx="520065" cy="2033905"/>
            </a:xfrm>
            <a:custGeom>
              <a:avLst/>
              <a:gdLst/>
              <a:ahLst/>
              <a:cxnLst/>
              <a:rect l="l" t="t" r="r" b="b"/>
              <a:pathLst>
                <a:path w="520065" h="2033904">
                  <a:moveTo>
                    <a:pt x="0" y="409260"/>
                  </a:moveTo>
                  <a:lnTo>
                    <a:pt x="409261" y="0"/>
                  </a:lnTo>
                  <a:lnTo>
                    <a:pt x="519465" y="0"/>
                  </a:lnTo>
                  <a:lnTo>
                    <a:pt x="519465" y="1624210"/>
                  </a:lnTo>
                  <a:lnTo>
                    <a:pt x="110204" y="2033471"/>
                  </a:lnTo>
                  <a:lnTo>
                    <a:pt x="0" y="2033471"/>
                  </a:lnTo>
                  <a:lnTo>
                    <a:pt x="0" y="409260"/>
                  </a:lnTo>
                  <a:close/>
                </a:path>
                <a:path w="520065" h="2033904">
                  <a:moveTo>
                    <a:pt x="0" y="409260"/>
                  </a:moveTo>
                  <a:lnTo>
                    <a:pt x="110204" y="409260"/>
                  </a:lnTo>
                  <a:lnTo>
                    <a:pt x="519465" y="0"/>
                  </a:lnTo>
                </a:path>
                <a:path w="520065" h="2033904">
                  <a:moveTo>
                    <a:pt x="110204" y="409260"/>
                  </a:moveTo>
                  <a:lnTo>
                    <a:pt x="110204" y="2033471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2781807" y="3464204"/>
            <a:ext cx="499109" cy="76200"/>
          </a:xfrm>
          <a:custGeom>
            <a:avLst/>
            <a:gdLst/>
            <a:ahLst/>
            <a:cxnLst/>
            <a:rect l="l" t="t" r="r" b="b"/>
            <a:pathLst>
              <a:path w="499110" h="76200">
                <a:moveTo>
                  <a:pt x="422465" y="0"/>
                </a:moveTo>
                <a:lnTo>
                  <a:pt x="422465" y="76200"/>
                </a:lnTo>
                <a:lnTo>
                  <a:pt x="479615" y="47625"/>
                </a:lnTo>
                <a:lnTo>
                  <a:pt x="435165" y="47625"/>
                </a:lnTo>
                <a:lnTo>
                  <a:pt x="435165" y="28575"/>
                </a:lnTo>
                <a:lnTo>
                  <a:pt x="479615" y="28575"/>
                </a:lnTo>
                <a:lnTo>
                  <a:pt x="422465" y="0"/>
                </a:lnTo>
                <a:close/>
              </a:path>
              <a:path w="499110" h="76200">
                <a:moveTo>
                  <a:pt x="422465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422465" y="47625"/>
                </a:lnTo>
                <a:lnTo>
                  <a:pt x="422465" y="28575"/>
                </a:lnTo>
                <a:close/>
              </a:path>
              <a:path w="499110" h="76200">
                <a:moveTo>
                  <a:pt x="479615" y="28575"/>
                </a:moveTo>
                <a:lnTo>
                  <a:pt x="435165" y="28575"/>
                </a:lnTo>
                <a:lnTo>
                  <a:pt x="435165" y="47625"/>
                </a:lnTo>
                <a:lnTo>
                  <a:pt x="479615" y="47625"/>
                </a:lnTo>
                <a:lnTo>
                  <a:pt x="498665" y="38100"/>
                </a:lnTo>
                <a:lnTo>
                  <a:pt x="479615" y="28575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698813" y="3098799"/>
            <a:ext cx="66548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20" dirty="0">
                <a:latin typeface="Calibri"/>
                <a:cs typeface="Calibri"/>
              </a:rPr>
              <a:t>Conv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000690" y="3464204"/>
            <a:ext cx="499109" cy="76200"/>
          </a:xfrm>
          <a:custGeom>
            <a:avLst/>
            <a:gdLst/>
            <a:ahLst/>
            <a:cxnLst/>
            <a:rect l="l" t="t" r="r" b="b"/>
            <a:pathLst>
              <a:path w="499110" h="76200">
                <a:moveTo>
                  <a:pt x="422465" y="0"/>
                </a:moveTo>
                <a:lnTo>
                  <a:pt x="422465" y="76200"/>
                </a:lnTo>
                <a:lnTo>
                  <a:pt x="479615" y="47625"/>
                </a:lnTo>
                <a:lnTo>
                  <a:pt x="435165" y="47625"/>
                </a:lnTo>
                <a:lnTo>
                  <a:pt x="435165" y="28575"/>
                </a:lnTo>
                <a:lnTo>
                  <a:pt x="479615" y="28575"/>
                </a:lnTo>
                <a:lnTo>
                  <a:pt x="422465" y="0"/>
                </a:lnTo>
                <a:close/>
              </a:path>
              <a:path w="499110" h="76200">
                <a:moveTo>
                  <a:pt x="422465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422465" y="47625"/>
                </a:lnTo>
                <a:lnTo>
                  <a:pt x="422465" y="28575"/>
                </a:lnTo>
                <a:close/>
              </a:path>
              <a:path w="499110" h="76200">
                <a:moveTo>
                  <a:pt x="479615" y="28575"/>
                </a:moveTo>
                <a:lnTo>
                  <a:pt x="435165" y="28575"/>
                </a:lnTo>
                <a:lnTo>
                  <a:pt x="435165" y="47625"/>
                </a:lnTo>
                <a:lnTo>
                  <a:pt x="479615" y="47625"/>
                </a:lnTo>
                <a:lnTo>
                  <a:pt x="498665" y="38100"/>
                </a:lnTo>
                <a:lnTo>
                  <a:pt x="479615" y="28575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917696" y="3098799"/>
            <a:ext cx="66548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20" dirty="0">
                <a:latin typeface="Calibri"/>
                <a:cs typeface="Calibri"/>
              </a:rPr>
              <a:t>Conv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321147" y="3464204"/>
            <a:ext cx="499109" cy="76200"/>
          </a:xfrm>
          <a:custGeom>
            <a:avLst/>
            <a:gdLst/>
            <a:ahLst/>
            <a:cxnLst/>
            <a:rect l="l" t="t" r="r" b="b"/>
            <a:pathLst>
              <a:path w="499110" h="76200">
                <a:moveTo>
                  <a:pt x="422465" y="0"/>
                </a:moveTo>
                <a:lnTo>
                  <a:pt x="422465" y="76200"/>
                </a:lnTo>
                <a:lnTo>
                  <a:pt x="479615" y="47625"/>
                </a:lnTo>
                <a:lnTo>
                  <a:pt x="435165" y="47625"/>
                </a:lnTo>
                <a:lnTo>
                  <a:pt x="435165" y="28575"/>
                </a:lnTo>
                <a:lnTo>
                  <a:pt x="479615" y="28575"/>
                </a:lnTo>
                <a:lnTo>
                  <a:pt x="422465" y="0"/>
                </a:lnTo>
                <a:close/>
              </a:path>
              <a:path w="499110" h="76200">
                <a:moveTo>
                  <a:pt x="422465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422465" y="47625"/>
                </a:lnTo>
                <a:lnTo>
                  <a:pt x="422465" y="28575"/>
                </a:lnTo>
                <a:close/>
              </a:path>
              <a:path w="499110" h="76200">
                <a:moveTo>
                  <a:pt x="479615" y="28575"/>
                </a:moveTo>
                <a:lnTo>
                  <a:pt x="435165" y="28575"/>
                </a:lnTo>
                <a:lnTo>
                  <a:pt x="435165" y="47625"/>
                </a:lnTo>
                <a:lnTo>
                  <a:pt x="479615" y="47625"/>
                </a:lnTo>
                <a:lnTo>
                  <a:pt x="498665" y="38100"/>
                </a:lnTo>
                <a:lnTo>
                  <a:pt x="479615" y="28575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238153" y="3098799"/>
            <a:ext cx="66548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20" dirty="0">
                <a:latin typeface="Calibri"/>
                <a:cs typeface="Calibri"/>
              </a:rPr>
              <a:t>Conv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657505" y="3504793"/>
            <a:ext cx="499109" cy="76200"/>
          </a:xfrm>
          <a:custGeom>
            <a:avLst/>
            <a:gdLst/>
            <a:ahLst/>
            <a:cxnLst/>
            <a:rect l="l" t="t" r="r" b="b"/>
            <a:pathLst>
              <a:path w="499109" h="76200">
                <a:moveTo>
                  <a:pt x="422465" y="0"/>
                </a:moveTo>
                <a:lnTo>
                  <a:pt x="422465" y="76200"/>
                </a:lnTo>
                <a:lnTo>
                  <a:pt x="479615" y="47625"/>
                </a:lnTo>
                <a:lnTo>
                  <a:pt x="435165" y="47625"/>
                </a:lnTo>
                <a:lnTo>
                  <a:pt x="435165" y="28575"/>
                </a:lnTo>
                <a:lnTo>
                  <a:pt x="479615" y="28575"/>
                </a:lnTo>
                <a:lnTo>
                  <a:pt x="422465" y="0"/>
                </a:lnTo>
                <a:close/>
              </a:path>
              <a:path w="499109" h="76200">
                <a:moveTo>
                  <a:pt x="422465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422465" y="47625"/>
                </a:lnTo>
                <a:lnTo>
                  <a:pt x="422465" y="28575"/>
                </a:lnTo>
                <a:close/>
              </a:path>
              <a:path w="499109" h="76200">
                <a:moveTo>
                  <a:pt x="479615" y="28575"/>
                </a:moveTo>
                <a:lnTo>
                  <a:pt x="435165" y="28575"/>
                </a:lnTo>
                <a:lnTo>
                  <a:pt x="435165" y="47625"/>
                </a:lnTo>
                <a:lnTo>
                  <a:pt x="479615" y="47625"/>
                </a:lnTo>
                <a:lnTo>
                  <a:pt x="498665" y="38100"/>
                </a:lnTo>
                <a:lnTo>
                  <a:pt x="479615" y="28575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574510" y="3138422"/>
            <a:ext cx="66548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20" dirty="0">
                <a:latin typeface="Calibri"/>
                <a:cs typeface="Calibri"/>
              </a:rPr>
              <a:t>Conv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9537852" y="2406942"/>
            <a:ext cx="2580640" cy="1917064"/>
            <a:chOff x="9537852" y="2406942"/>
            <a:chExt cx="2580640" cy="1917064"/>
          </a:xfrm>
        </p:grpSpPr>
        <p:sp>
          <p:nvSpPr>
            <p:cNvPr id="29" name="object 29"/>
            <p:cNvSpPr/>
            <p:nvPr/>
          </p:nvSpPr>
          <p:spPr>
            <a:xfrm>
              <a:off x="9537852" y="2411831"/>
              <a:ext cx="2580640" cy="1902460"/>
            </a:xfrm>
            <a:custGeom>
              <a:avLst/>
              <a:gdLst/>
              <a:ahLst/>
              <a:cxnLst/>
              <a:rect l="l" t="t" r="r" b="b"/>
              <a:pathLst>
                <a:path w="2580640" h="1902460">
                  <a:moveTo>
                    <a:pt x="2580462" y="0"/>
                  </a:moveTo>
                  <a:lnTo>
                    <a:pt x="0" y="0"/>
                  </a:lnTo>
                  <a:lnTo>
                    <a:pt x="0" y="1902180"/>
                  </a:lnTo>
                  <a:lnTo>
                    <a:pt x="2580462" y="1902180"/>
                  </a:lnTo>
                  <a:lnTo>
                    <a:pt x="2580462" y="0"/>
                  </a:lnTo>
                  <a:close/>
                </a:path>
              </a:pathLst>
            </a:custGeom>
            <a:solidFill>
              <a:srgbClr val="3C8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540392" y="3130626"/>
              <a:ext cx="2573655" cy="1188720"/>
            </a:xfrm>
            <a:custGeom>
              <a:avLst/>
              <a:gdLst/>
              <a:ahLst/>
              <a:cxnLst/>
              <a:rect l="l" t="t" r="r" b="b"/>
              <a:pathLst>
                <a:path w="2573654" h="1188720">
                  <a:moveTo>
                    <a:pt x="0" y="0"/>
                  </a:moveTo>
                  <a:lnTo>
                    <a:pt x="0" y="1188212"/>
                  </a:lnTo>
                  <a:lnTo>
                    <a:pt x="2573451" y="1183322"/>
                  </a:lnTo>
                  <a:lnTo>
                    <a:pt x="2569070" y="303161"/>
                  </a:lnTo>
                  <a:lnTo>
                    <a:pt x="2015731" y="259156"/>
                  </a:lnTo>
                  <a:lnTo>
                    <a:pt x="439153" y="83121"/>
                  </a:lnTo>
                  <a:lnTo>
                    <a:pt x="206400" y="9779"/>
                  </a:lnTo>
                  <a:lnTo>
                    <a:pt x="241528" y="92900"/>
                  </a:lnTo>
                  <a:lnTo>
                    <a:pt x="48310" y="39116"/>
                  </a:lnTo>
                  <a:lnTo>
                    <a:pt x="74650" y="97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A7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544786" y="2406942"/>
              <a:ext cx="2569210" cy="1046480"/>
            </a:xfrm>
            <a:custGeom>
              <a:avLst/>
              <a:gdLst/>
              <a:ahLst/>
              <a:cxnLst/>
              <a:rect l="l" t="t" r="r" b="b"/>
              <a:pathLst>
                <a:path w="2569209" h="1046479">
                  <a:moveTo>
                    <a:pt x="1550212" y="0"/>
                  </a:moveTo>
                  <a:lnTo>
                    <a:pt x="43916" y="0"/>
                  </a:lnTo>
                  <a:lnTo>
                    <a:pt x="52704" y="48894"/>
                  </a:lnTo>
                  <a:lnTo>
                    <a:pt x="0" y="97789"/>
                  </a:lnTo>
                  <a:lnTo>
                    <a:pt x="0" y="987729"/>
                  </a:lnTo>
                  <a:lnTo>
                    <a:pt x="2569057" y="1046403"/>
                  </a:lnTo>
                  <a:lnTo>
                    <a:pt x="2569057" y="596544"/>
                  </a:lnTo>
                  <a:lnTo>
                    <a:pt x="2472448" y="596544"/>
                  </a:lnTo>
                  <a:lnTo>
                    <a:pt x="2406586" y="674776"/>
                  </a:lnTo>
                  <a:lnTo>
                    <a:pt x="2340698" y="625881"/>
                  </a:lnTo>
                  <a:lnTo>
                    <a:pt x="2279218" y="655231"/>
                  </a:lnTo>
                  <a:lnTo>
                    <a:pt x="2239708" y="518312"/>
                  </a:lnTo>
                  <a:lnTo>
                    <a:pt x="2213343" y="586778"/>
                  </a:lnTo>
                  <a:lnTo>
                    <a:pt x="2064042" y="503643"/>
                  </a:lnTo>
                  <a:lnTo>
                    <a:pt x="1862023" y="733463"/>
                  </a:lnTo>
                  <a:lnTo>
                    <a:pt x="1897164" y="606323"/>
                  </a:lnTo>
                  <a:lnTo>
                    <a:pt x="1857628" y="503643"/>
                  </a:lnTo>
                  <a:lnTo>
                    <a:pt x="1813712" y="635660"/>
                  </a:lnTo>
                  <a:lnTo>
                    <a:pt x="1774190" y="513422"/>
                  </a:lnTo>
                  <a:lnTo>
                    <a:pt x="1734667" y="645439"/>
                  </a:lnTo>
                  <a:lnTo>
                    <a:pt x="1739061" y="723684"/>
                  </a:lnTo>
                  <a:lnTo>
                    <a:pt x="1308684" y="567207"/>
                  </a:lnTo>
                  <a:lnTo>
                    <a:pt x="1269149" y="464515"/>
                  </a:lnTo>
                  <a:lnTo>
                    <a:pt x="1440433" y="440067"/>
                  </a:lnTo>
                  <a:lnTo>
                    <a:pt x="1466773" y="332498"/>
                  </a:lnTo>
                  <a:lnTo>
                    <a:pt x="1515084" y="254253"/>
                  </a:lnTo>
                  <a:lnTo>
                    <a:pt x="1602917" y="244487"/>
                  </a:lnTo>
                  <a:lnTo>
                    <a:pt x="1550212" y="132016"/>
                  </a:lnTo>
                  <a:lnTo>
                    <a:pt x="1528254" y="48894"/>
                  </a:lnTo>
                  <a:lnTo>
                    <a:pt x="1550212" y="0"/>
                  </a:lnTo>
                  <a:close/>
                </a:path>
              </a:pathLst>
            </a:custGeom>
            <a:solidFill>
              <a:srgbClr val="C17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843402" y="2421610"/>
              <a:ext cx="1840230" cy="1902460"/>
            </a:xfrm>
            <a:custGeom>
              <a:avLst/>
              <a:gdLst/>
              <a:ahLst/>
              <a:cxnLst/>
              <a:rect l="l" t="t" r="r" b="b"/>
              <a:pathLst>
                <a:path w="1840229" h="1902460">
                  <a:moveTo>
                    <a:pt x="566521" y="0"/>
                  </a:moveTo>
                  <a:lnTo>
                    <a:pt x="425983" y="29337"/>
                  </a:lnTo>
                  <a:lnTo>
                    <a:pt x="346951" y="151587"/>
                  </a:lnTo>
                  <a:lnTo>
                    <a:pt x="307416" y="239585"/>
                  </a:lnTo>
                  <a:lnTo>
                    <a:pt x="171284" y="185800"/>
                  </a:lnTo>
                  <a:lnTo>
                    <a:pt x="57099" y="190703"/>
                  </a:lnTo>
                  <a:lnTo>
                    <a:pt x="0" y="254253"/>
                  </a:lnTo>
                  <a:lnTo>
                    <a:pt x="48323" y="347167"/>
                  </a:lnTo>
                  <a:lnTo>
                    <a:pt x="140538" y="440067"/>
                  </a:lnTo>
                  <a:lnTo>
                    <a:pt x="188836" y="449846"/>
                  </a:lnTo>
                  <a:lnTo>
                    <a:pt x="149326" y="508533"/>
                  </a:lnTo>
                  <a:lnTo>
                    <a:pt x="166890" y="635660"/>
                  </a:lnTo>
                  <a:lnTo>
                    <a:pt x="153708" y="718794"/>
                  </a:lnTo>
                  <a:lnTo>
                    <a:pt x="144932" y="880160"/>
                  </a:lnTo>
                  <a:lnTo>
                    <a:pt x="180073" y="1070851"/>
                  </a:lnTo>
                  <a:lnTo>
                    <a:pt x="237147" y="1134414"/>
                  </a:lnTo>
                  <a:lnTo>
                    <a:pt x="276682" y="1325130"/>
                  </a:lnTo>
                  <a:lnTo>
                    <a:pt x="281063" y="1496275"/>
                  </a:lnTo>
                  <a:lnTo>
                    <a:pt x="285470" y="1628292"/>
                  </a:lnTo>
                  <a:lnTo>
                    <a:pt x="250329" y="1779866"/>
                  </a:lnTo>
                  <a:lnTo>
                    <a:pt x="219582" y="1887435"/>
                  </a:lnTo>
                  <a:lnTo>
                    <a:pt x="364502" y="1897227"/>
                  </a:lnTo>
                  <a:lnTo>
                    <a:pt x="360121" y="1765198"/>
                  </a:lnTo>
                  <a:lnTo>
                    <a:pt x="360121" y="1594053"/>
                  </a:lnTo>
                  <a:lnTo>
                    <a:pt x="412813" y="1608721"/>
                  </a:lnTo>
                  <a:lnTo>
                    <a:pt x="395249" y="1535391"/>
                  </a:lnTo>
                  <a:lnTo>
                    <a:pt x="408431" y="1418031"/>
                  </a:lnTo>
                  <a:lnTo>
                    <a:pt x="390855" y="1286014"/>
                  </a:lnTo>
                  <a:lnTo>
                    <a:pt x="399643" y="1222438"/>
                  </a:lnTo>
                  <a:lnTo>
                    <a:pt x="434771" y="1310462"/>
                  </a:lnTo>
                  <a:lnTo>
                    <a:pt x="443560" y="1432699"/>
                  </a:lnTo>
                  <a:lnTo>
                    <a:pt x="439165" y="1530489"/>
                  </a:lnTo>
                  <a:lnTo>
                    <a:pt x="478688" y="1540268"/>
                  </a:lnTo>
                  <a:lnTo>
                    <a:pt x="531380" y="1520723"/>
                  </a:lnTo>
                  <a:lnTo>
                    <a:pt x="500646" y="1388694"/>
                  </a:lnTo>
                  <a:lnTo>
                    <a:pt x="540169" y="1418031"/>
                  </a:lnTo>
                  <a:lnTo>
                    <a:pt x="623608" y="1276223"/>
                  </a:lnTo>
                  <a:lnTo>
                    <a:pt x="645566" y="1481607"/>
                  </a:lnTo>
                  <a:lnTo>
                    <a:pt x="693877" y="1662518"/>
                  </a:lnTo>
                  <a:lnTo>
                    <a:pt x="724623" y="1902104"/>
                  </a:lnTo>
                  <a:lnTo>
                    <a:pt x="847585" y="1892338"/>
                  </a:lnTo>
                  <a:lnTo>
                    <a:pt x="803655" y="1755419"/>
                  </a:lnTo>
                  <a:lnTo>
                    <a:pt x="777316" y="1642960"/>
                  </a:lnTo>
                  <a:lnTo>
                    <a:pt x="790486" y="1554937"/>
                  </a:lnTo>
                  <a:lnTo>
                    <a:pt x="772934" y="1447368"/>
                  </a:lnTo>
                  <a:lnTo>
                    <a:pt x="777316" y="1202867"/>
                  </a:lnTo>
                  <a:lnTo>
                    <a:pt x="803655" y="1418031"/>
                  </a:lnTo>
                  <a:lnTo>
                    <a:pt x="808062" y="1564728"/>
                  </a:lnTo>
                  <a:lnTo>
                    <a:pt x="869543" y="1550060"/>
                  </a:lnTo>
                  <a:lnTo>
                    <a:pt x="843191" y="1339799"/>
                  </a:lnTo>
                  <a:lnTo>
                    <a:pt x="860755" y="1251775"/>
                  </a:lnTo>
                  <a:lnTo>
                    <a:pt x="847585" y="1193101"/>
                  </a:lnTo>
                  <a:lnTo>
                    <a:pt x="939812" y="1197991"/>
                  </a:lnTo>
                  <a:lnTo>
                    <a:pt x="988110" y="1457147"/>
                  </a:lnTo>
                  <a:lnTo>
                    <a:pt x="992504" y="1520723"/>
                  </a:lnTo>
                  <a:lnTo>
                    <a:pt x="1014463" y="1545158"/>
                  </a:lnTo>
                  <a:lnTo>
                    <a:pt x="1001280" y="1726082"/>
                  </a:lnTo>
                  <a:lnTo>
                    <a:pt x="1018857" y="1789658"/>
                  </a:lnTo>
                  <a:lnTo>
                    <a:pt x="1023251" y="1863001"/>
                  </a:lnTo>
                  <a:lnTo>
                    <a:pt x="1128649" y="1872780"/>
                  </a:lnTo>
                  <a:lnTo>
                    <a:pt x="1106690" y="1755419"/>
                  </a:lnTo>
                  <a:lnTo>
                    <a:pt x="1067168" y="1584274"/>
                  </a:lnTo>
                  <a:lnTo>
                    <a:pt x="1106690" y="1462036"/>
                  </a:lnTo>
                  <a:lnTo>
                    <a:pt x="1067168" y="1276223"/>
                  </a:lnTo>
                  <a:lnTo>
                    <a:pt x="1141818" y="1388694"/>
                  </a:lnTo>
                  <a:lnTo>
                    <a:pt x="1207693" y="1408252"/>
                  </a:lnTo>
                  <a:lnTo>
                    <a:pt x="1256004" y="1334897"/>
                  </a:lnTo>
                  <a:lnTo>
                    <a:pt x="1260386" y="1501152"/>
                  </a:lnTo>
                  <a:lnTo>
                    <a:pt x="1295527" y="1613623"/>
                  </a:lnTo>
                  <a:lnTo>
                    <a:pt x="1313078" y="1784769"/>
                  </a:lnTo>
                  <a:lnTo>
                    <a:pt x="1343825" y="1853222"/>
                  </a:lnTo>
                  <a:lnTo>
                    <a:pt x="1409712" y="1863001"/>
                  </a:lnTo>
                  <a:lnTo>
                    <a:pt x="1427264" y="1799437"/>
                  </a:lnTo>
                  <a:lnTo>
                    <a:pt x="1357007" y="1613623"/>
                  </a:lnTo>
                  <a:lnTo>
                    <a:pt x="1361401" y="1476705"/>
                  </a:lnTo>
                  <a:lnTo>
                    <a:pt x="1365783" y="1271346"/>
                  </a:lnTo>
                  <a:lnTo>
                    <a:pt x="1414094" y="1305560"/>
                  </a:lnTo>
                  <a:lnTo>
                    <a:pt x="1431658" y="1241996"/>
                  </a:lnTo>
                  <a:lnTo>
                    <a:pt x="1629282" y="1325130"/>
                  </a:lnTo>
                  <a:lnTo>
                    <a:pt x="1712722" y="1378915"/>
                  </a:lnTo>
                  <a:lnTo>
                    <a:pt x="1813725" y="1325130"/>
                  </a:lnTo>
                  <a:lnTo>
                    <a:pt x="1831289" y="1271346"/>
                  </a:lnTo>
                  <a:lnTo>
                    <a:pt x="1717116" y="963282"/>
                  </a:lnTo>
                  <a:lnTo>
                    <a:pt x="1739061" y="880160"/>
                  </a:lnTo>
                  <a:lnTo>
                    <a:pt x="1818119" y="860590"/>
                  </a:lnTo>
                  <a:lnTo>
                    <a:pt x="1840077" y="782358"/>
                  </a:lnTo>
                  <a:lnTo>
                    <a:pt x="1752257" y="733463"/>
                  </a:lnTo>
                  <a:lnTo>
                    <a:pt x="1673199" y="743242"/>
                  </a:lnTo>
                  <a:lnTo>
                    <a:pt x="1602930" y="591654"/>
                  </a:lnTo>
                  <a:lnTo>
                    <a:pt x="1453616" y="674776"/>
                  </a:lnTo>
                  <a:lnTo>
                    <a:pt x="1286738" y="576986"/>
                  </a:lnTo>
                  <a:lnTo>
                    <a:pt x="1225257" y="513422"/>
                  </a:lnTo>
                  <a:lnTo>
                    <a:pt x="1119860" y="474306"/>
                  </a:lnTo>
                  <a:lnTo>
                    <a:pt x="992504" y="547649"/>
                  </a:lnTo>
                  <a:lnTo>
                    <a:pt x="882713" y="547649"/>
                  </a:lnTo>
                  <a:lnTo>
                    <a:pt x="755357" y="596544"/>
                  </a:lnTo>
                  <a:lnTo>
                    <a:pt x="759752" y="513422"/>
                  </a:lnTo>
                  <a:lnTo>
                    <a:pt x="860755" y="498754"/>
                  </a:lnTo>
                  <a:lnTo>
                    <a:pt x="1005674" y="361848"/>
                  </a:lnTo>
                  <a:lnTo>
                    <a:pt x="1023251" y="303161"/>
                  </a:lnTo>
                  <a:lnTo>
                    <a:pt x="952982" y="244487"/>
                  </a:lnTo>
                  <a:lnTo>
                    <a:pt x="860755" y="229819"/>
                  </a:lnTo>
                  <a:lnTo>
                    <a:pt x="794892" y="278714"/>
                  </a:lnTo>
                  <a:lnTo>
                    <a:pt x="786104" y="215137"/>
                  </a:lnTo>
                  <a:lnTo>
                    <a:pt x="742187" y="151587"/>
                  </a:lnTo>
                  <a:lnTo>
                    <a:pt x="724623" y="88011"/>
                  </a:lnTo>
                  <a:lnTo>
                    <a:pt x="667524" y="9778"/>
                  </a:lnTo>
                  <a:lnTo>
                    <a:pt x="566521" y="0"/>
                  </a:lnTo>
                  <a:close/>
                </a:path>
              </a:pathLst>
            </a:custGeom>
            <a:solidFill>
              <a:srgbClr val="7D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7321207" y="2372194"/>
            <a:ext cx="1109980" cy="2043430"/>
            <a:chOff x="7321207" y="2372194"/>
            <a:chExt cx="1109980" cy="2043430"/>
          </a:xfrm>
        </p:grpSpPr>
        <p:sp>
          <p:nvSpPr>
            <p:cNvPr id="34" name="object 34"/>
            <p:cNvSpPr/>
            <p:nvPr/>
          </p:nvSpPr>
          <p:spPr>
            <a:xfrm>
              <a:off x="7325969" y="2798876"/>
              <a:ext cx="678815" cy="1611630"/>
            </a:xfrm>
            <a:custGeom>
              <a:avLst/>
              <a:gdLst/>
              <a:ahLst/>
              <a:cxnLst/>
              <a:rect l="l" t="t" r="r" b="b"/>
              <a:pathLst>
                <a:path w="678815" h="1611629">
                  <a:moveTo>
                    <a:pt x="678192" y="0"/>
                  </a:moveTo>
                  <a:lnTo>
                    <a:pt x="0" y="0"/>
                  </a:lnTo>
                  <a:lnTo>
                    <a:pt x="0" y="1611553"/>
                  </a:lnTo>
                  <a:lnTo>
                    <a:pt x="678192" y="1611553"/>
                  </a:lnTo>
                  <a:lnTo>
                    <a:pt x="678192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004162" y="2376957"/>
              <a:ext cx="422275" cy="2033905"/>
            </a:xfrm>
            <a:custGeom>
              <a:avLst/>
              <a:gdLst/>
              <a:ahLst/>
              <a:cxnLst/>
              <a:rect l="l" t="t" r="r" b="b"/>
              <a:pathLst>
                <a:path w="422275" h="2033904">
                  <a:moveTo>
                    <a:pt x="421919" y="0"/>
                  </a:moveTo>
                  <a:lnTo>
                    <a:pt x="0" y="421919"/>
                  </a:lnTo>
                  <a:lnTo>
                    <a:pt x="0" y="2033473"/>
                  </a:lnTo>
                  <a:lnTo>
                    <a:pt x="421919" y="1611553"/>
                  </a:lnTo>
                  <a:lnTo>
                    <a:pt x="421919" y="0"/>
                  </a:lnTo>
                  <a:close/>
                </a:path>
              </a:pathLst>
            </a:custGeom>
            <a:solidFill>
              <a:srgbClr val="B9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325969" y="2376957"/>
              <a:ext cx="1100455" cy="422275"/>
            </a:xfrm>
            <a:custGeom>
              <a:avLst/>
              <a:gdLst/>
              <a:ahLst/>
              <a:cxnLst/>
              <a:rect l="l" t="t" r="r" b="b"/>
              <a:pathLst>
                <a:path w="1100454" h="422275">
                  <a:moveTo>
                    <a:pt x="1100112" y="0"/>
                  </a:moveTo>
                  <a:lnTo>
                    <a:pt x="421919" y="0"/>
                  </a:lnTo>
                  <a:lnTo>
                    <a:pt x="0" y="421919"/>
                  </a:lnTo>
                  <a:lnTo>
                    <a:pt x="678192" y="421919"/>
                  </a:lnTo>
                  <a:lnTo>
                    <a:pt x="1100112" y="0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325969" y="2376957"/>
              <a:ext cx="1100455" cy="2033905"/>
            </a:xfrm>
            <a:custGeom>
              <a:avLst/>
              <a:gdLst/>
              <a:ahLst/>
              <a:cxnLst/>
              <a:rect l="l" t="t" r="r" b="b"/>
              <a:pathLst>
                <a:path w="1100454" h="2033904">
                  <a:moveTo>
                    <a:pt x="0" y="421914"/>
                  </a:moveTo>
                  <a:lnTo>
                    <a:pt x="421915" y="0"/>
                  </a:lnTo>
                  <a:lnTo>
                    <a:pt x="1100110" y="0"/>
                  </a:lnTo>
                  <a:lnTo>
                    <a:pt x="1100110" y="1611560"/>
                  </a:lnTo>
                  <a:lnTo>
                    <a:pt x="678198" y="2033471"/>
                  </a:lnTo>
                  <a:lnTo>
                    <a:pt x="0" y="2033471"/>
                  </a:lnTo>
                  <a:lnTo>
                    <a:pt x="0" y="421914"/>
                  </a:lnTo>
                  <a:close/>
                </a:path>
                <a:path w="1100454" h="2033904">
                  <a:moveTo>
                    <a:pt x="0" y="421914"/>
                  </a:moveTo>
                  <a:lnTo>
                    <a:pt x="678198" y="421914"/>
                  </a:lnTo>
                  <a:lnTo>
                    <a:pt x="1100110" y="0"/>
                  </a:lnTo>
                </a:path>
                <a:path w="1100454" h="2033904">
                  <a:moveTo>
                    <a:pt x="678198" y="421914"/>
                  </a:moveTo>
                  <a:lnTo>
                    <a:pt x="678198" y="2033471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8624468" y="3504793"/>
            <a:ext cx="499109" cy="76200"/>
          </a:xfrm>
          <a:custGeom>
            <a:avLst/>
            <a:gdLst/>
            <a:ahLst/>
            <a:cxnLst/>
            <a:rect l="l" t="t" r="r" b="b"/>
            <a:pathLst>
              <a:path w="499109" h="76200">
                <a:moveTo>
                  <a:pt x="422478" y="0"/>
                </a:moveTo>
                <a:lnTo>
                  <a:pt x="422478" y="76200"/>
                </a:lnTo>
                <a:lnTo>
                  <a:pt x="479628" y="47625"/>
                </a:lnTo>
                <a:lnTo>
                  <a:pt x="435178" y="47625"/>
                </a:lnTo>
                <a:lnTo>
                  <a:pt x="435178" y="28575"/>
                </a:lnTo>
                <a:lnTo>
                  <a:pt x="479628" y="28575"/>
                </a:lnTo>
                <a:lnTo>
                  <a:pt x="422478" y="0"/>
                </a:lnTo>
                <a:close/>
              </a:path>
              <a:path w="499109" h="76200">
                <a:moveTo>
                  <a:pt x="422478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422478" y="47625"/>
                </a:lnTo>
                <a:lnTo>
                  <a:pt x="422478" y="28575"/>
                </a:lnTo>
                <a:close/>
              </a:path>
              <a:path w="499109" h="76200">
                <a:moveTo>
                  <a:pt x="479628" y="28575"/>
                </a:moveTo>
                <a:lnTo>
                  <a:pt x="435178" y="28575"/>
                </a:lnTo>
                <a:lnTo>
                  <a:pt x="435178" y="47625"/>
                </a:lnTo>
                <a:lnTo>
                  <a:pt x="479628" y="47625"/>
                </a:lnTo>
                <a:lnTo>
                  <a:pt x="498678" y="38100"/>
                </a:lnTo>
                <a:lnTo>
                  <a:pt x="479628" y="28575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486647" y="3138422"/>
            <a:ext cx="96901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0" dirty="0">
                <a:latin typeface="Calibri"/>
                <a:cs typeface="Calibri"/>
              </a:rPr>
              <a:t>argmax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8652" y="6109080"/>
            <a:ext cx="5859780" cy="24257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dirty="0">
                <a:latin typeface="Calibri"/>
                <a:cs typeface="Calibri"/>
              </a:rPr>
              <a:t>Long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“Fully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convolutional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networks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semantic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segmentation”,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CVPR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2015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40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40" name="object 40"/>
          <p:cNvSpPr txBox="1"/>
          <p:nvPr/>
        </p:nvSpPr>
        <p:spPr>
          <a:xfrm>
            <a:off x="2804147" y="1236470"/>
            <a:ext cx="617982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38885" algn="l"/>
              </a:tabLst>
            </a:pPr>
            <a:r>
              <a:rPr sz="2500" dirty="0">
                <a:latin typeface="Calibri"/>
                <a:cs typeface="Calibri"/>
              </a:rPr>
              <a:t>Design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network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as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bunch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of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convolutional </a:t>
            </a:r>
            <a:r>
              <a:rPr sz="2500" spc="-20" dirty="0">
                <a:latin typeface="Calibri"/>
                <a:cs typeface="Calibri"/>
              </a:rPr>
              <a:t>layers</a:t>
            </a:r>
            <a:r>
              <a:rPr sz="2500" spc="-11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to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20" dirty="0">
                <a:latin typeface="Calibri"/>
                <a:cs typeface="Calibri"/>
              </a:rPr>
              <a:t>make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predictions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for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pixels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all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at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once!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319718" y="4421630"/>
            <a:ext cx="404114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FF0000"/>
                </a:solidFill>
                <a:latin typeface="Calibri"/>
                <a:cs typeface="Calibri"/>
              </a:rPr>
              <a:t>Problem</a:t>
            </a:r>
            <a:r>
              <a:rPr sz="25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0000"/>
                </a:solidFill>
                <a:latin typeface="Calibri"/>
                <a:cs typeface="Calibri"/>
              </a:rPr>
              <a:t>#1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5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spc="-25" dirty="0">
                <a:solidFill>
                  <a:srgbClr val="FF0000"/>
                </a:solidFill>
                <a:latin typeface="Calibri"/>
                <a:cs typeface="Calibri"/>
              </a:rPr>
              <a:t>Effective</a:t>
            </a:r>
            <a:r>
              <a:rPr sz="25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0000"/>
                </a:solidFill>
                <a:latin typeface="Calibri"/>
                <a:cs typeface="Calibri"/>
              </a:rPr>
              <a:t>receptive 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field</a:t>
            </a:r>
            <a:r>
              <a:rPr sz="25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size</a:t>
            </a:r>
            <a:r>
              <a:rPr sz="25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25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linear</a:t>
            </a:r>
            <a:r>
              <a:rPr sz="25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5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number</a:t>
            </a:r>
            <a:r>
              <a:rPr sz="25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spc="-25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conv</a:t>
            </a:r>
            <a:r>
              <a:rPr sz="25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FF0000"/>
                </a:solidFill>
                <a:latin typeface="Calibri"/>
                <a:cs typeface="Calibri"/>
              </a:rPr>
              <a:t>layers:</a:t>
            </a:r>
            <a:r>
              <a:rPr sz="25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sz="25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5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3x3</a:t>
            </a:r>
            <a:r>
              <a:rPr sz="25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FF0000"/>
                </a:solidFill>
                <a:latin typeface="Calibri"/>
                <a:cs typeface="Calibri"/>
              </a:rPr>
              <a:t>conv layers,</a:t>
            </a:r>
            <a:r>
              <a:rPr sz="25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0000"/>
                </a:solidFill>
                <a:latin typeface="Calibri"/>
                <a:cs typeface="Calibri"/>
              </a:rPr>
              <a:t>receptive</a:t>
            </a:r>
            <a:r>
              <a:rPr sz="25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field</a:t>
            </a:r>
            <a:r>
              <a:rPr sz="25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25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FF0000"/>
                </a:solidFill>
                <a:latin typeface="Calibri"/>
                <a:cs typeface="Calibri"/>
              </a:rPr>
              <a:t>1+2L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Semantic</a:t>
            </a:r>
            <a:r>
              <a:rPr sz="4000" spc="-105" dirty="0"/>
              <a:t> </a:t>
            </a:r>
            <a:r>
              <a:rPr sz="4000" spc="-10" dirty="0"/>
              <a:t>Segmentation:</a:t>
            </a:r>
            <a:r>
              <a:rPr sz="4000" spc="-100" dirty="0"/>
              <a:t> </a:t>
            </a:r>
            <a:r>
              <a:rPr sz="4000" dirty="0"/>
              <a:t>Fully</a:t>
            </a:r>
            <a:r>
              <a:rPr sz="4000" spc="-105" dirty="0"/>
              <a:t> </a:t>
            </a:r>
            <a:r>
              <a:rPr sz="4000" spc="-10" dirty="0"/>
              <a:t>Convolutional</a:t>
            </a:r>
            <a:r>
              <a:rPr sz="4000" spc="-95" dirty="0"/>
              <a:t> </a:t>
            </a:r>
            <a:r>
              <a:rPr sz="4000" spc="-10" dirty="0"/>
              <a:t>Network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984" y="2715767"/>
            <a:ext cx="2395728" cy="15971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39350" y="4442966"/>
            <a:ext cx="122428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3360">
              <a:lnSpc>
                <a:spcPct val="100000"/>
              </a:lnSpc>
              <a:spcBef>
                <a:spcPts val="100"/>
              </a:spcBef>
            </a:pPr>
            <a:r>
              <a:rPr sz="2500" spc="-10" dirty="0">
                <a:latin typeface="Calibri"/>
                <a:cs typeface="Calibri"/>
              </a:rPr>
              <a:t>Input:</a:t>
            </a:r>
            <a:r>
              <a:rPr sz="2500" spc="6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3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x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H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x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W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405682" y="2321013"/>
            <a:ext cx="529590" cy="2043430"/>
            <a:chOff x="3405682" y="2321013"/>
            <a:chExt cx="529590" cy="2043430"/>
          </a:xfrm>
        </p:grpSpPr>
        <p:sp>
          <p:nvSpPr>
            <p:cNvPr id="6" name="object 6"/>
            <p:cNvSpPr/>
            <p:nvPr/>
          </p:nvSpPr>
          <p:spPr>
            <a:xfrm>
              <a:off x="3410445" y="2735033"/>
              <a:ext cx="110489" cy="1624330"/>
            </a:xfrm>
            <a:custGeom>
              <a:avLst/>
              <a:gdLst/>
              <a:ahLst/>
              <a:cxnLst/>
              <a:rect l="l" t="t" r="r" b="b"/>
              <a:pathLst>
                <a:path w="110489" h="1624329">
                  <a:moveTo>
                    <a:pt x="110197" y="0"/>
                  </a:moveTo>
                  <a:lnTo>
                    <a:pt x="0" y="0"/>
                  </a:lnTo>
                  <a:lnTo>
                    <a:pt x="0" y="1624215"/>
                  </a:lnTo>
                  <a:lnTo>
                    <a:pt x="110197" y="1624215"/>
                  </a:lnTo>
                  <a:lnTo>
                    <a:pt x="110197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20643" y="2325776"/>
              <a:ext cx="409575" cy="2033905"/>
            </a:xfrm>
            <a:custGeom>
              <a:avLst/>
              <a:gdLst/>
              <a:ahLst/>
              <a:cxnLst/>
              <a:rect l="l" t="t" r="r" b="b"/>
              <a:pathLst>
                <a:path w="409575" h="2033904">
                  <a:moveTo>
                    <a:pt x="409270" y="0"/>
                  </a:moveTo>
                  <a:lnTo>
                    <a:pt x="0" y="409257"/>
                  </a:lnTo>
                  <a:lnTo>
                    <a:pt x="0" y="2033473"/>
                  </a:lnTo>
                  <a:lnTo>
                    <a:pt x="409270" y="1624202"/>
                  </a:lnTo>
                  <a:lnTo>
                    <a:pt x="409270" y="0"/>
                  </a:lnTo>
                  <a:close/>
                </a:path>
              </a:pathLst>
            </a:custGeom>
            <a:solidFill>
              <a:srgbClr val="B9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10445" y="2325776"/>
              <a:ext cx="520065" cy="409575"/>
            </a:xfrm>
            <a:custGeom>
              <a:avLst/>
              <a:gdLst/>
              <a:ahLst/>
              <a:cxnLst/>
              <a:rect l="l" t="t" r="r" b="b"/>
              <a:pathLst>
                <a:path w="520064" h="409575">
                  <a:moveTo>
                    <a:pt x="519468" y="0"/>
                  </a:moveTo>
                  <a:lnTo>
                    <a:pt x="409257" y="0"/>
                  </a:lnTo>
                  <a:lnTo>
                    <a:pt x="0" y="409257"/>
                  </a:lnTo>
                  <a:lnTo>
                    <a:pt x="110197" y="409257"/>
                  </a:lnTo>
                  <a:lnTo>
                    <a:pt x="519468" y="0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10445" y="2325776"/>
              <a:ext cx="520065" cy="2033905"/>
            </a:xfrm>
            <a:custGeom>
              <a:avLst/>
              <a:gdLst/>
              <a:ahLst/>
              <a:cxnLst/>
              <a:rect l="l" t="t" r="r" b="b"/>
              <a:pathLst>
                <a:path w="520064" h="2033904">
                  <a:moveTo>
                    <a:pt x="0" y="409260"/>
                  </a:moveTo>
                  <a:lnTo>
                    <a:pt x="409261" y="0"/>
                  </a:lnTo>
                  <a:lnTo>
                    <a:pt x="519465" y="0"/>
                  </a:lnTo>
                  <a:lnTo>
                    <a:pt x="519465" y="1624210"/>
                  </a:lnTo>
                  <a:lnTo>
                    <a:pt x="110204" y="2033471"/>
                  </a:lnTo>
                  <a:lnTo>
                    <a:pt x="0" y="2033471"/>
                  </a:lnTo>
                  <a:lnTo>
                    <a:pt x="0" y="409260"/>
                  </a:lnTo>
                  <a:close/>
                </a:path>
                <a:path w="520064" h="2033904">
                  <a:moveTo>
                    <a:pt x="0" y="409260"/>
                  </a:moveTo>
                  <a:lnTo>
                    <a:pt x="110204" y="409260"/>
                  </a:lnTo>
                  <a:lnTo>
                    <a:pt x="519465" y="0"/>
                  </a:lnTo>
                </a:path>
                <a:path w="520064" h="2033904">
                  <a:moveTo>
                    <a:pt x="110204" y="409260"/>
                  </a:moveTo>
                  <a:lnTo>
                    <a:pt x="110204" y="2033471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683188" y="2321013"/>
            <a:ext cx="529590" cy="2043430"/>
            <a:chOff x="4683188" y="2321013"/>
            <a:chExt cx="529590" cy="2043430"/>
          </a:xfrm>
        </p:grpSpPr>
        <p:sp>
          <p:nvSpPr>
            <p:cNvPr id="11" name="object 11"/>
            <p:cNvSpPr/>
            <p:nvPr/>
          </p:nvSpPr>
          <p:spPr>
            <a:xfrm>
              <a:off x="4687951" y="2735033"/>
              <a:ext cx="110489" cy="1624330"/>
            </a:xfrm>
            <a:custGeom>
              <a:avLst/>
              <a:gdLst/>
              <a:ahLst/>
              <a:cxnLst/>
              <a:rect l="l" t="t" r="r" b="b"/>
              <a:pathLst>
                <a:path w="110489" h="1624329">
                  <a:moveTo>
                    <a:pt x="110197" y="0"/>
                  </a:moveTo>
                  <a:lnTo>
                    <a:pt x="0" y="0"/>
                  </a:lnTo>
                  <a:lnTo>
                    <a:pt x="0" y="1624215"/>
                  </a:lnTo>
                  <a:lnTo>
                    <a:pt x="110197" y="1624215"/>
                  </a:lnTo>
                  <a:lnTo>
                    <a:pt x="110197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98148" y="2325776"/>
              <a:ext cx="409575" cy="2033905"/>
            </a:xfrm>
            <a:custGeom>
              <a:avLst/>
              <a:gdLst/>
              <a:ahLst/>
              <a:cxnLst/>
              <a:rect l="l" t="t" r="r" b="b"/>
              <a:pathLst>
                <a:path w="409575" h="2033904">
                  <a:moveTo>
                    <a:pt x="409257" y="0"/>
                  </a:moveTo>
                  <a:lnTo>
                    <a:pt x="0" y="409257"/>
                  </a:lnTo>
                  <a:lnTo>
                    <a:pt x="0" y="2033473"/>
                  </a:lnTo>
                  <a:lnTo>
                    <a:pt x="409257" y="1624202"/>
                  </a:lnTo>
                  <a:lnTo>
                    <a:pt x="409257" y="0"/>
                  </a:lnTo>
                  <a:close/>
                </a:path>
              </a:pathLst>
            </a:custGeom>
            <a:solidFill>
              <a:srgbClr val="B9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87951" y="2325776"/>
              <a:ext cx="520065" cy="409575"/>
            </a:xfrm>
            <a:custGeom>
              <a:avLst/>
              <a:gdLst/>
              <a:ahLst/>
              <a:cxnLst/>
              <a:rect l="l" t="t" r="r" b="b"/>
              <a:pathLst>
                <a:path w="520064" h="409575">
                  <a:moveTo>
                    <a:pt x="519455" y="0"/>
                  </a:moveTo>
                  <a:lnTo>
                    <a:pt x="409257" y="0"/>
                  </a:lnTo>
                  <a:lnTo>
                    <a:pt x="0" y="409257"/>
                  </a:lnTo>
                  <a:lnTo>
                    <a:pt x="110197" y="409257"/>
                  </a:lnTo>
                  <a:lnTo>
                    <a:pt x="519455" y="0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87951" y="2325776"/>
              <a:ext cx="520065" cy="2033905"/>
            </a:xfrm>
            <a:custGeom>
              <a:avLst/>
              <a:gdLst/>
              <a:ahLst/>
              <a:cxnLst/>
              <a:rect l="l" t="t" r="r" b="b"/>
              <a:pathLst>
                <a:path w="520064" h="2033904">
                  <a:moveTo>
                    <a:pt x="0" y="409260"/>
                  </a:moveTo>
                  <a:lnTo>
                    <a:pt x="409261" y="0"/>
                  </a:lnTo>
                  <a:lnTo>
                    <a:pt x="519465" y="0"/>
                  </a:lnTo>
                  <a:lnTo>
                    <a:pt x="519465" y="1624210"/>
                  </a:lnTo>
                  <a:lnTo>
                    <a:pt x="110204" y="2033471"/>
                  </a:lnTo>
                  <a:lnTo>
                    <a:pt x="0" y="2033471"/>
                  </a:lnTo>
                  <a:lnTo>
                    <a:pt x="0" y="409260"/>
                  </a:lnTo>
                  <a:close/>
                </a:path>
                <a:path w="520064" h="2033904">
                  <a:moveTo>
                    <a:pt x="0" y="409260"/>
                  </a:moveTo>
                  <a:lnTo>
                    <a:pt x="110204" y="409260"/>
                  </a:lnTo>
                  <a:lnTo>
                    <a:pt x="519465" y="0"/>
                  </a:lnTo>
                </a:path>
                <a:path w="520064" h="2033904">
                  <a:moveTo>
                    <a:pt x="110204" y="409260"/>
                  </a:moveTo>
                  <a:lnTo>
                    <a:pt x="110204" y="2033471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990463" y="2321013"/>
            <a:ext cx="529590" cy="2043430"/>
            <a:chOff x="5990463" y="2321013"/>
            <a:chExt cx="529590" cy="2043430"/>
          </a:xfrm>
        </p:grpSpPr>
        <p:sp>
          <p:nvSpPr>
            <p:cNvPr id="16" name="object 16"/>
            <p:cNvSpPr/>
            <p:nvPr/>
          </p:nvSpPr>
          <p:spPr>
            <a:xfrm>
              <a:off x="5995225" y="2735033"/>
              <a:ext cx="110489" cy="1624330"/>
            </a:xfrm>
            <a:custGeom>
              <a:avLst/>
              <a:gdLst/>
              <a:ahLst/>
              <a:cxnLst/>
              <a:rect l="l" t="t" r="r" b="b"/>
              <a:pathLst>
                <a:path w="110489" h="1624329">
                  <a:moveTo>
                    <a:pt x="110210" y="0"/>
                  </a:moveTo>
                  <a:lnTo>
                    <a:pt x="0" y="0"/>
                  </a:lnTo>
                  <a:lnTo>
                    <a:pt x="0" y="1624215"/>
                  </a:lnTo>
                  <a:lnTo>
                    <a:pt x="110210" y="1624215"/>
                  </a:lnTo>
                  <a:lnTo>
                    <a:pt x="110210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05436" y="2325776"/>
              <a:ext cx="409575" cy="2033905"/>
            </a:xfrm>
            <a:custGeom>
              <a:avLst/>
              <a:gdLst/>
              <a:ahLst/>
              <a:cxnLst/>
              <a:rect l="l" t="t" r="r" b="b"/>
              <a:pathLst>
                <a:path w="409575" h="2033904">
                  <a:moveTo>
                    <a:pt x="409257" y="0"/>
                  </a:moveTo>
                  <a:lnTo>
                    <a:pt x="0" y="409257"/>
                  </a:lnTo>
                  <a:lnTo>
                    <a:pt x="0" y="2033473"/>
                  </a:lnTo>
                  <a:lnTo>
                    <a:pt x="409257" y="1624202"/>
                  </a:lnTo>
                  <a:lnTo>
                    <a:pt x="409257" y="0"/>
                  </a:lnTo>
                  <a:close/>
                </a:path>
              </a:pathLst>
            </a:custGeom>
            <a:solidFill>
              <a:srgbClr val="B9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95225" y="2325776"/>
              <a:ext cx="520065" cy="409575"/>
            </a:xfrm>
            <a:custGeom>
              <a:avLst/>
              <a:gdLst/>
              <a:ahLst/>
              <a:cxnLst/>
              <a:rect l="l" t="t" r="r" b="b"/>
              <a:pathLst>
                <a:path w="520065" h="409575">
                  <a:moveTo>
                    <a:pt x="519468" y="0"/>
                  </a:moveTo>
                  <a:lnTo>
                    <a:pt x="409270" y="0"/>
                  </a:lnTo>
                  <a:lnTo>
                    <a:pt x="0" y="409257"/>
                  </a:lnTo>
                  <a:lnTo>
                    <a:pt x="110210" y="409257"/>
                  </a:lnTo>
                  <a:lnTo>
                    <a:pt x="519468" y="0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95225" y="2325776"/>
              <a:ext cx="520065" cy="2033905"/>
            </a:xfrm>
            <a:custGeom>
              <a:avLst/>
              <a:gdLst/>
              <a:ahLst/>
              <a:cxnLst/>
              <a:rect l="l" t="t" r="r" b="b"/>
              <a:pathLst>
                <a:path w="520065" h="2033904">
                  <a:moveTo>
                    <a:pt x="0" y="409260"/>
                  </a:moveTo>
                  <a:lnTo>
                    <a:pt x="409261" y="0"/>
                  </a:lnTo>
                  <a:lnTo>
                    <a:pt x="519465" y="0"/>
                  </a:lnTo>
                  <a:lnTo>
                    <a:pt x="519465" y="1624210"/>
                  </a:lnTo>
                  <a:lnTo>
                    <a:pt x="110204" y="2033471"/>
                  </a:lnTo>
                  <a:lnTo>
                    <a:pt x="0" y="2033471"/>
                  </a:lnTo>
                  <a:lnTo>
                    <a:pt x="0" y="409260"/>
                  </a:lnTo>
                  <a:close/>
                </a:path>
                <a:path w="520065" h="2033904">
                  <a:moveTo>
                    <a:pt x="0" y="409260"/>
                  </a:moveTo>
                  <a:lnTo>
                    <a:pt x="110204" y="409260"/>
                  </a:lnTo>
                  <a:lnTo>
                    <a:pt x="519465" y="0"/>
                  </a:lnTo>
                </a:path>
                <a:path w="520065" h="2033904">
                  <a:moveTo>
                    <a:pt x="110204" y="409260"/>
                  </a:moveTo>
                  <a:lnTo>
                    <a:pt x="110204" y="2033471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2781807" y="3464204"/>
            <a:ext cx="499109" cy="76200"/>
          </a:xfrm>
          <a:custGeom>
            <a:avLst/>
            <a:gdLst/>
            <a:ahLst/>
            <a:cxnLst/>
            <a:rect l="l" t="t" r="r" b="b"/>
            <a:pathLst>
              <a:path w="499110" h="76200">
                <a:moveTo>
                  <a:pt x="422465" y="0"/>
                </a:moveTo>
                <a:lnTo>
                  <a:pt x="422465" y="76200"/>
                </a:lnTo>
                <a:lnTo>
                  <a:pt x="479615" y="47625"/>
                </a:lnTo>
                <a:lnTo>
                  <a:pt x="435165" y="47625"/>
                </a:lnTo>
                <a:lnTo>
                  <a:pt x="435165" y="28575"/>
                </a:lnTo>
                <a:lnTo>
                  <a:pt x="479615" y="28575"/>
                </a:lnTo>
                <a:lnTo>
                  <a:pt x="422465" y="0"/>
                </a:lnTo>
                <a:close/>
              </a:path>
              <a:path w="499110" h="76200">
                <a:moveTo>
                  <a:pt x="422465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422465" y="47625"/>
                </a:lnTo>
                <a:lnTo>
                  <a:pt x="422465" y="28575"/>
                </a:lnTo>
                <a:close/>
              </a:path>
              <a:path w="499110" h="76200">
                <a:moveTo>
                  <a:pt x="479615" y="28575"/>
                </a:moveTo>
                <a:lnTo>
                  <a:pt x="435165" y="28575"/>
                </a:lnTo>
                <a:lnTo>
                  <a:pt x="435165" y="47625"/>
                </a:lnTo>
                <a:lnTo>
                  <a:pt x="479615" y="47625"/>
                </a:lnTo>
                <a:lnTo>
                  <a:pt x="498665" y="38100"/>
                </a:lnTo>
                <a:lnTo>
                  <a:pt x="479615" y="28575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698813" y="3098799"/>
            <a:ext cx="66548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20" dirty="0">
                <a:latin typeface="Calibri"/>
                <a:cs typeface="Calibri"/>
              </a:rPr>
              <a:t>Conv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000690" y="3464204"/>
            <a:ext cx="499109" cy="76200"/>
          </a:xfrm>
          <a:custGeom>
            <a:avLst/>
            <a:gdLst/>
            <a:ahLst/>
            <a:cxnLst/>
            <a:rect l="l" t="t" r="r" b="b"/>
            <a:pathLst>
              <a:path w="499110" h="76200">
                <a:moveTo>
                  <a:pt x="422465" y="0"/>
                </a:moveTo>
                <a:lnTo>
                  <a:pt x="422465" y="76200"/>
                </a:lnTo>
                <a:lnTo>
                  <a:pt x="479615" y="47625"/>
                </a:lnTo>
                <a:lnTo>
                  <a:pt x="435165" y="47625"/>
                </a:lnTo>
                <a:lnTo>
                  <a:pt x="435165" y="28575"/>
                </a:lnTo>
                <a:lnTo>
                  <a:pt x="479615" y="28575"/>
                </a:lnTo>
                <a:lnTo>
                  <a:pt x="422465" y="0"/>
                </a:lnTo>
                <a:close/>
              </a:path>
              <a:path w="499110" h="76200">
                <a:moveTo>
                  <a:pt x="422465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422465" y="47625"/>
                </a:lnTo>
                <a:lnTo>
                  <a:pt x="422465" y="28575"/>
                </a:lnTo>
                <a:close/>
              </a:path>
              <a:path w="499110" h="76200">
                <a:moveTo>
                  <a:pt x="479615" y="28575"/>
                </a:moveTo>
                <a:lnTo>
                  <a:pt x="435165" y="28575"/>
                </a:lnTo>
                <a:lnTo>
                  <a:pt x="435165" y="47625"/>
                </a:lnTo>
                <a:lnTo>
                  <a:pt x="479615" y="47625"/>
                </a:lnTo>
                <a:lnTo>
                  <a:pt x="498665" y="38100"/>
                </a:lnTo>
                <a:lnTo>
                  <a:pt x="479615" y="28575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917696" y="3098799"/>
            <a:ext cx="66548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20" dirty="0">
                <a:latin typeface="Calibri"/>
                <a:cs typeface="Calibri"/>
              </a:rPr>
              <a:t>Conv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321147" y="3464204"/>
            <a:ext cx="499109" cy="76200"/>
          </a:xfrm>
          <a:custGeom>
            <a:avLst/>
            <a:gdLst/>
            <a:ahLst/>
            <a:cxnLst/>
            <a:rect l="l" t="t" r="r" b="b"/>
            <a:pathLst>
              <a:path w="499110" h="76200">
                <a:moveTo>
                  <a:pt x="422465" y="0"/>
                </a:moveTo>
                <a:lnTo>
                  <a:pt x="422465" y="76200"/>
                </a:lnTo>
                <a:lnTo>
                  <a:pt x="479615" y="47625"/>
                </a:lnTo>
                <a:lnTo>
                  <a:pt x="435165" y="47625"/>
                </a:lnTo>
                <a:lnTo>
                  <a:pt x="435165" y="28575"/>
                </a:lnTo>
                <a:lnTo>
                  <a:pt x="479615" y="28575"/>
                </a:lnTo>
                <a:lnTo>
                  <a:pt x="422465" y="0"/>
                </a:lnTo>
                <a:close/>
              </a:path>
              <a:path w="499110" h="76200">
                <a:moveTo>
                  <a:pt x="422465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422465" y="47625"/>
                </a:lnTo>
                <a:lnTo>
                  <a:pt x="422465" y="28575"/>
                </a:lnTo>
                <a:close/>
              </a:path>
              <a:path w="499110" h="76200">
                <a:moveTo>
                  <a:pt x="479615" y="28575"/>
                </a:moveTo>
                <a:lnTo>
                  <a:pt x="435165" y="28575"/>
                </a:lnTo>
                <a:lnTo>
                  <a:pt x="435165" y="47625"/>
                </a:lnTo>
                <a:lnTo>
                  <a:pt x="479615" y="47625"/>
                </a:lnTo>
                <a:lnTo>
                  <a:pt x="498665" y="38100"/>
                </a:lnTo>
                <a:lnTo>
                  <a:pt x="479615" y="28575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238153" y="3098799"/>
            <a:ext cx="66548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20" dirty="0">
                <a:latin typeface="Calibri"/>
                <a:cs typeface="Calibri"/>
              </a:rPr>
              <a:t>Conv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657505" y="3504793"/>
            <a:ext cx="499109" cy="76200"/>
          </a:xfrm>
          <a:custGeom>
            <a:avLst/>
            <a:gdLst/>
            <a:ahLst/>
            <a:cxnLst/>
            <a:rect l="l" t="t" r="r" b="b"/>
            <a:pathLst>
              <a:path w="499109" h="76200">
                <a:moveTo>
                  <a:pt x="422465" y="0"/>
                </a:moveTo>
                <a:lnTo>
                  <a:pt x="422465" y="76200"/>
                </a:lnTo>
                <a:lnTo>
                  <a:pt x="479615" y="47625"/>
                </a:lnTo>
                <a:lnTo>
                  <a:pt x="435165" y="47625"/>
                </a:lnTo>
                <a:lnTo>
                  <a:pt x="435165" y="28575"/>
                </a:lnTo>
                <a:lnTo>
                  <a:pt x="479615" y="28575"/>
                </a:lnTo>
                <a:lnTo>
                  <a:pt x="422465" y="0"/>
                </a:lnTo>
                <a:close/>
              </a:path>
              <a:path w="499109" h="76200">
                <a:moveTo>
                  <a:pt x="422465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422465" y="47625"/>
                </a:lnTo>
                <a:lnTo>
                  <a:pt x="422465" y="28575"/>
                </a:lnTo>
                <a:close/>
              </a:path>
              <a:path w="499109" h="76200">
                <a:moveTo>
                  <a:pt x="479615" y="28575"/>
                </a:moveTo>
                <a:lnTo>
                  <a:pt x="435165" y="28575"/>
                </a:lnTo>
                <a:lnTo>
                  <a:pt x="435165" y="47625"/>
                </a:lnTo>
                <a:lnTo>
                  <a:pt x="479615" y="47625"/>
                </a:lnTo>
                <a:lnTo>
                  <a:pt x="498665" y="38100"/>
                </a:lnTo>
                <a:lnTo>
                  <a:pt x="479615" y="28575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574510" y="3138422"/>
            <a:ext cx="66548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20" dirty="0">
                <a:latin typeface="Calibri"/>
                <a:cs typeface="Calibri"/>
              </a:rPr>
              <a:t>Conv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9537852" y="2406942"/>
            <a:ext cx="2580640" cy="1917064"/>
            <a:chOff x="9537852" y="2406942"/>
            <a:chExt cx="2580640" cy="1917064"/>
          </a:xfrm>
        </p:grpSpPr>
        <p:sp>
          <p:nvSpPr>
            <p:cNvPr id="29" name="object 29"/>
            <p:cNvSpPr/>
            <p:nvPr/>
          </p:nvSpPr>
          <p:spPr>
            <a:xfrm>
              <a:off x="9537852" y="2411831"/>
              <a:ext cx="2580640" cy="1902460"/>
            </a:xfrm>
            <a:custGeom>
              <a:avLst/>
              <a:gdLst/>
              <a:ahLst/>
              <a:cxnLst/>
              <a:rect l="l" t="t" r="r" b="b"/>
              <a:pathLst>
                <a:path w="2580640" h="1902460">
                  <a:moveTo>
                    <a:pt x="2580462" y="0"/>
                  </a:moveTo>
                  <a:lnTo>
                    <a:pt x="0" y="0"/>
                  </a:lnTo>
                  <a:lnTo>
                    <a:pt x="0" y="1902180"/>
                  </a:lnTo>
                  <a:lnTo>
                    <a:pt x="2580462" y="1902180"/>
                  </a:lnTo>
                  <a:lnTo>
                    <a:pt x="2580462" y="0"/>
                  </a:lnTo>
                  <a:close/>
                </a:path>
              </a:pathLst>
            </a:custGeom>
            <a:solidFill>
              <a:srgbClr val="3C8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540392" y="3130626"/>
              <a:ext cx="2573655" cy="1188720"/>
            </a:xfrm>
            <a:custGeom>
              <a:avLst/>
              <a:gdLst/>
              <a:ahLst/>
              <a:cxnLst/>
              <a:rect l="l" t="t" r="r" b="b"/>
              <a:pathLst>
                <a:path w="2573654" h="1188720">
                  <a:moveTo>
                    <a:pt x="0" y="0"/>
                  </a:moveTo>
                  <a:lnTo>
                    <a:pt x="0" y="1188212"/>
                  </a:lnTo>
                  <a:lnTo>
                    <a:pt x="2573451" y="1183322"/>
                  </a:lnTo>
                  <a:lnTo>
                    <a:pt x="2569070" y="303161"/>
                  </a:lnTo>
                  <a:lnTo>
                    <a:pt x="2015731" y="259156"/>
                  </a:lnTo>
                  <a:lnTo>
                    <a:pt x="439153" y="83121"/>
                  </a:lnTo>
                  <a:lnTo>
                    <a:pt x="206400" y="9779"/>
                  </a:lnTo>
                  <a:lnTo>
                    <a:pt x="241528" y="92900"/>
                  </a:lnTo>
                  <a:lnTo>
                    <a:pt x="48310" y="39116"/>
                  </a:lnTo>
                  <a:lnTo>
                    <a:pt x="74650" y="97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A7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544786" y="2406942"/>
              <a:ext cx="2569210" cy="1046480"/>
            </a:xfrm>
            <a:custGeom>
              <a:avLst/>
              <a:gdLst/>
              <a:ahLst/>
              <a:cxnLst/>
              <a:rect l="l" t="t" r="r" b="b"/>
              <a:pathLst>
                <a:path w="2569209" h="1046479">
                  <a:moveTo>
                    <a:pt x="1550212" y="0"/>
                  </a:moveTo>
                  <a:lnTo>
                    <a:pt x="43916" y="0"/>
                  </a:lnTo>
                  <a:lnTo>
                    <a:pt x="52704" y="48894"/>
                  </a:lnTo>
                  <a:lnTo>
                    <a:pt x="0" y="97789"/>
                  </a:lnTo>
                  <a:lnTo>
                    <a:pt x="0" y="987729"/>
                  </a:lnTo>
                  <a:lnTo>
                    <a:pt x="2569057" y="1046403"/>
                  </a:lnTo>
                  <a:lnTo>
                    <a:pt x="2569057" y="596544"/>
                  </a:lnTo>
                  <a:lnTo>
                    <a:pt x="2472448" y="596544"/>
                  </a:lnTo>
                  <a:lnTo>
                    <a:pt x="2406586" y="674776"/>
                  </a:lnTo>
                  <a:lnTo>
                    <a:pt x="2340698" y="625881"/>
                  </a:lnTo>
                  <a:lnTo>
                    <a:pt x="2279218" y="655231"/>
                  </a:lnTo>
                  <a:lnTo>
                    <a:pt x="2239708" y="518312"/>
                  </a:lnTo>
                  <a:lnTo>
                    <a:pt x="2213343" y="586778"/>
                  </a:lnTo>
                  <a:lnTo>
                    <a:pt x="2064042" y="503643"/>
                  </a:lnTo>
                  <a:lnTo>
                    <a:pt x="1862023" y="733463"/>
                  </a:lnTo>
                  <a:lnTo>
                    <a:pt x="1897164" y="606323"/>
                  </a:lnTo>
                  <a:lnTo>
                    <a:pt x="1857628" y="503643"/>
                  </a:lnTo>
                  <a:lnTo>
                    <a:pt x="1813712" y="635660"/>
                  </a:lnTo>
                  <a:lnTo>
                    <a:pt x="1774190" y="513422"/>
                  </a:lnTo>
                  <a:lnTo>
                    <a:pt x="1734667" y="645439"/>
                  </a:lnTo>
                  <a:lnTo>
                    <a:pt x="1739061" y="723684"/>
                  </a:lnTo>
                  <a:lnTo>
                    <a:pt x="1308684" y="567207"/>
                  </a:lnTo>
                  <a:lnTo>
                    <a:pt x="1269149" y="464515"/>
                  </a:lnTo>
                  <a:lnTo>
                    <a:pt x="1440433" y="440067"/>
                  </a:lnTo>
                  <a:lnTo>
                    <a:pt x="1466773" y="332498"/>
                  </a:lnTo>
                  <a:lnTo>
                    <a:pt x="1515084" y="254253"/>
                  </a:lnTo>
                  <a:lnTo>
                    <a:pt x="1602917" y="244487"/>
                  </a:lnTo>
                  <a:lnTo>
                    <a:pt x="1550212" y="132016"/>
                  </a:lnTo>
                  <a:lnTo>
                    <a:pt x="1528254" y="48894"/>
                  </a:lnTo>
                  <a:lnTo>
                    <a:pt x="1550212" y="0"/>
                  </a:lnTo>
                  <a:close/>
                </a:path>
              </a:pathLst>
            </a:custGeom>
            <a:solidFill>
              <a:srgbClr val="C17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843402" y="2421610"/>
              <a:ext cx="1840230" cy="1902460"/>
            </a:xfrm>
            <a:custGeom>
              <a:avLst/>
              <a:gdLst/>
              <a:ahLst/>
              <a:cxnLst/>
              <a:rect l="l" t="t" r="r" b="b"/>
              <a:pathLst>
                <a:path w="1840229" h="1902460">
                  <a:moveTo>
                    <a:pt x="566521" y="0"/>
                  </a:moveTo>
                  <a:lnTo>
                    <a:pt x="425983" y="29337"/>
                  </a:lnTo>
                  <a:lnTo>
                    <a:pt x="346951" y="151587"/>
                  </a:lnTo>
                  <a:lnTo>
                    <a:pt x="307416" y="239585"/>
                  </a:lnTo>
                  <a:lnTo>
                    <a:pt x="171284" y="185800"/>
                  </a:lnTo>
                  <a:lnTo>
                    <a:pt x="57099" y="190703"/>
                  </a:lnTo>
                  <a:lnTo>
                    <a:pt x="0" y="254253"/>
                  </a:lnTo>
                  <a:lnTo>
                    <a:pt x="48323" y="347167"/>
                  </a:lnTo>
                  <a:lnTo>
                    <a:pt x="140538" y="440067"/>
                  </a:lnTo>
                  <a:lnTo>
                    <a:pt x="188836" y="449846"/>
                  </a:lnTo>
                  <a:lnTo>
                    <a:pt x="149326" y="508533"/>
                  </a:lnTo>
                  <a:lnTo>
                    <a:pt x="166890" y="635660"/>
                  </a:lnTo>
                  <a:lnTo>
                    <a:pt x="153708" y="718794"/>
                  </a:lnTo>
                  <a:lnTo>
                    <a:pt x="144932" y="880160"/>
                  </a:lnTo>
                  <a:lnTo>
                    <a:pt x="180073" y="1070851"/>
                  </a:lnTo>
                  <a:lnTo>
                    <a:pt x="237147" y="1134414"/>
                  </a:lnTo>
                  <a:lnTo>
                    <a:pt x="276682" y="1325130"/>
                  </a:lnTo>
                  <a:lnTo>
                    <a:pt x="281063" y="1496275"/>
                  </a:lnTo>
                  <a:lnTo>
                    <a:pt x="285470" y="1628292"/>
                  </a:lnTo>
                  <a:lnTo>
                    <a:pt x="250329" y="1779866"/>
                  </a:lnTo>
                  <a:lnTo>
                    <a:pt x="219582" y="1887435"/>
                  </a:lnTo>
                  <a:lnTo>
                    <a:pt x="364502" y="1897227"/>
                  </a:lnTo>
                  <a:lnTo>
                    <a:pt x="360121" y="1765198"/>
                  </a:lnTo>
                  <a:lnTo>
                    <a:pt x="360121" y="1594053"/>
                  </a:lnTo>
                  <a:lnTo>
                    <a:pt x="412813" y="1608721"/>
                  </a:lnTo>
                  <a:lnTo>
                    <a:pt x="395249" y="1535391"/>
                  </a:lnTo>
                  <a:lnTo>
                    <a:pt x="408431" y="1418031"/>
                  </a:lnTo>
                  <a:lnTo>
                    <a:pt x="390855" y="1286014"/>
                  </a:lnTo>
                  <a:lnTo>
                    <a:pt x="399643" y="1222438"/>
                  </a:lnTo>
                  <a:lnTo>
                    <a:pt x="434771" y="1310462"/>
                  </a:lnTo>
                  <a:lnTo>
                    <a:pt x="443560" y="1432699"/>
                  </a:lnTo>
                  <a:lnTo>
                    <a:pt x="439165" y="1530489"/>
                  </a:lnTo>
                  <a:lnTo>
                    <a:pt x="478688" y="1540268"/>
                  </a:lnTo>
                  <a:lnTo>
                    <a:pt x="531380" y="1520723"/>
                  </a:lnTo>
                  <a:lnTo>
                    <a:pt x="500646" y="1388694"/>
                  </a:lnTo>
                  <a:lnTo>
                    <a:pt x="540169" y="1418031"/>
                  </a:lnTo>
                  <a:lnTo>
                    <a:pt x="623608" y="1276223"/>
                  </a:lnTo>
                  <a:lnTo>
                    <a:pt x="645566" y="1481607"/>
                  </a:lnTo>
                  <a:lnTo>
                    <a:pt x="693877" y="1662518"/>
                  </a:lnTo>
                  <a:lnTo>
                    <a:pt x="724623" y="1902104"/>
                  </a:lnTo>
                  <a:lnTo>
                    <a:pt x="847585" y="1892338"/>
                  </a:lnTo>
                  <a:lnTo>
                    <a:pt x="803655" y="1755419"/>
                  </a:lnTo>
                  <a:lnTo>
                    <a:pt x="777316" y="1642960"/>
                  </a:lnTo>
                  <a:lnTo>
                    <a:pt x="790486" y="1554937"/>
                  </a:lnTo>
                  <a:lnTo>
                    <a:pt x="772934" y="1447368"/>
                  </a:lnTo>
                  <a:lnTo>
                    <a:pt x="777316" y="1202867"/>
                  </a:lnTo>
                  <a:lnTo>
                    <a:pt x="803655" y="1418031"/>
                  </a:lnTo>
                  <a:lnTo>
                    <a:pt x="808062" y="1564728"/>
                  </a:lnTo>
                  <a:lnTo>
                    <a:pt x="869543" y="1550060"/>
                  </a:lnTo>
                  <a:lnTo>
                    <a:pt x="843191" y="1339799"/>
                  </a:lnTo>
                  <a:lnTo>
                    <a:pt x="860755" y="1251775"/>
                  </a:lnTo>
                  <a:lnTo>
                    <a:pt x="847585" y="1193101"/>
                  </a:lnTo>
                  <a:lnTo>
                    <a:pt x="939812" y="1197991"/>
                  </a:lnTo>
                  <a:lnTo>
                    <a:pt x="988110" y="1457147"/>
                  </a:lnTo>
                  <a:lnTo>
                    <a:pt x="992504" y="1520723"/>
                  </a:lnTo>
                  <a:lnTo>
                    <a:pt x="1014463" y="1545158"/>
                  </a:lnTo>
                  <a:lnTo>
                    <a:pt x="1001280" y="1726082"/>
                  </a:lnTo>
                  <a:lnTo>
                    <a:pt x="1018857" y="1789658"/>
                  </a:lnTo>
                  <a:lnTo>
                    <a:pt x="1023251" y="1863001"/>
                  </a:lnTo>
                  <a:lnTo>
                    <a:pt x="1128649" y="1872780"/>
                  </a:lnTo>
                  <a:lnTo>
                    <a:pt x="1106690" y="1755419"/>
                  </a:lnTo>
                  <a:lnTo>
                    <a:pt x="1067168" y="1584274"/>
                  </a:lnTo>
                  <a:lnTo>
                    <a:pt x="1106690" y="1462036"/>
                  </a:lnTo>
                  <a:lnTo>
                    <a:pt x="1067168" y="1276223"/>
                  </a:lnTo>
                  <a:lnTo>
                    <a:pt x="1141818" y="1388694"/>
                  </a:lnTo>
                  <a:lnTo>
                    <a:pt x="1207693" y="1408252"/>
                  </a:lnTo>
                  <a:lnTo>
                    <a:pt x="1256004" y="1334897"/>
                  </a:lnTo>
                  <a:lnTo>
                    <a:pt x="1260386" y="1501152"/>
                  </a:lnTo>
                  <a:lnTo>
                    <a:pt x="1295527" y="1613623"/>
                  </a:lnTo>
                  <a:lnTo>
                    <a:pt x="1313078" y="1784769"/>
                  </a:lnTo>
                  <a:lnTo>
                    <a:pt x="1343825" y="1853222"/>
                  </a:lnTo>
                  <a:lnTo>
                    <a:pt x="1409712" y="1863001"/>
                  </a:lnTo>
                  <a:lnTo>
                    <a:pt x="1427264" y="1799437"/>
                  </a:lnTo>
                  <a:lnTo>
                    <a:pt x="1357007" y="1613623"/>
                  </a:lnTo>
                  <a:lnTo>
                    <a:pt x="1361401" y="1476705"/>
                  </a:lnTo>
                  <a:lnTo>
                    <a:pt x="1365783" y="1271346"/>
                  </a:lnTo>
                  <a:lnTo>
                    <a:pt x="1414094" y="1305560"/>
                  </a:lnTo>
                  <a:lnTo>
                    <a:pt x="1431658" y="1241996"/>
                  </a:lnTo>
                  <a:lnTo>
                    <a:pt x="1629282" y="1325130"/>
                  </a:lnTo>
                  <a:lnTo>
                    <a:pt x="1712722" y="1378915"/>
                  </a:lnTo>
                  <a:lnTo>
                    <a:pt x="1813725" y="1325130"/>
                  </a:lnTo>
                  <a:lnTo>
                    <a:pt x="1831289" y="1271346"/>
                  </a:lnTo>
                  <a:lnTo>
                    <a:pt x="1717116" y="963282"/>
                  </a:lnTo>
                  <a:lnTo>
                    <a:pt x="1739061" y="880160"/>
                  </a:lnTo>
                  <a:lnTo>
                    <a:pt x="1818119" y="860590"/>
                  </a:lnTo>
                  <a:lnTo>
                    <a:pt x="1840077" y="782358"/>
                  </a:lnTo>
                  <a:lnTo>
                    <a:pt x="1752257" y="733463"/>
                  </a:lnTo>
                  <a:lnTo>
                    <a:pt x="1673199" y="743242"/>
                  </a:lnTo>
                  <a:lnTo>
                    <a:pt x="1602930" y="591654"/>
                  </a:lnTo>
                  <a:lnTo>
                    <a:pt x="1453616" y="674776"/>
                  </a:lnTo>
                  <a:lnTo>
                    <a:pt x="1286738" y="576986"/>
                  </a:lnTo>
                  <a:lnTo>
                    <a:pt x="1225257" y="513422"/>
                  </a:lnTo>
                  <a:lnTo>
                    <a:pt x="1119860" y="474306"/>
                  </a:lnTo>
                  <a:lnTo>
                    <a:pt x="992504" y="547649"/>
                  </a:lnTo>
                  <a:lnTo>
                    <a:pt x="882713" y="547649"/>
                  </a:lnTo>
                  <a:lnTo>
                    <a:pt x="755357" y="596544"/>
                  </a:lnTo>
                  <a:lnTo>
                    <a:pt x="759752" y="513422"/>
                  </a:lnTo>
                  <a:lnTo>
                    <a:pt x="860755" y="498754"/>
                  </a:lnTo>
                  <a:lnTo>
                    <a:pt x="1005674" y="361848"/>
                  </a:lnTo>
                  <a:lnTo>
                    <a:pt x="1023251" y="303161"/>
                  </a:lnTo>
                  <a:lnTo>
                    <a:pt x="952982" y="244487"/>
                  </a:lnTo>
                  <a:lnTo>
                    <a:pt x="860755" y="229819"/>
                  </a:lnTo>
                  <a:lnTo>
                    <a:pt x="794892" y="278714"/>
                  </a:lnTo>
                  <a:lnTo>
                    <a:pt x="786104" y="215137"/>
                  </a:lnTo>
                  <a:lnTo>
                    <a:pt x="742187" y="151587"/>
                  </a:lnTo>
                  <a:lnTo>
                    <a:pt x="724623" y="88011"/>
                  </a:lnTo>
                  <a:lnTo>
                    <a:pt x="667524" y="9778"/>
                  </a:lnTo>
                  <a:lnTo>
                    <a:pt x="566521" y="0"/>
                  </a:lnTo>
                  <a:close/>
                </a:path>
              </a:pathLst>
            </a:custGeom>
            <a:solidFill>
              <a:srgbClr val="7D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7321207" y="2372194"/>
            <a:ext cx="1109980" cy="2043430"/>
            <a:chOff x="7321207" y="2372194"/>
            <a:chExt cx="1109980" cy="2043430"/>
          </a:xfrm>
        </p:grpSpPr>
        <p:sp>
          <p:nvSpPr>
            <p:cNvPr id="34" name="object 34"/>
            <p:cNvSpPr/>
            <p:nvPr/>
          </p:nvSpPr>
          <p:spPr>
            <a:xfrm>
              <a:off x="7325969" y="2798876"/>
              <a:ext cx="678815" cy="1611630"/>
            </a:xfrm>
            <a:custGeom>
              <a:avLst/>
              <a:gdLst/>
              <a:ahLst/>
              <a:cxnLst/>
              <a:rect l="l" t="t" r="r" b="b"/>
              <a:pathLst>
                <a:path w="678815" h="1611629">
                  <a:moveTo>
                    <a:pt x="678192" y="0"/>
                  </a:moveTo>
                  <a:lnTo>
                    <a:pt x="0" y="0"/>
                  </a:lnTo>
                  <a:lnTo>
                    <a:pt x="0" y="1611553"/>
                  </a:lnTo>
                  <a:lnTo>
                    <a:pt x="678192" y="1611553"/>
                  </a:lnTo>
                  <a:lnTo>
                    <a:pt x="678192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004162" y="2376957"/>
              <a:ext cx="422275" cy="2033905"/>
            </a:xfrm>
            <a:custGeom>
              <a:avLst/>
              <a:gdLst/>
              <a:ahLst/>
              <a:cxnLst/>
              <a:rect l="l" t="t" r="r" b="b"/>
              <a:pathLst>
                <a:path w="422275" h="2033904">
                  <a:moveTo>
                    <a:pt x="421919" y="0"/>
                  </a:moveTo>
                  <a:lnTo>
                    <a:pt x="0" y="421919"/>
                  </a:lnTo>
                  <a:lnTo>
                    <a:pt x="0" y="2033473"/>
                  </a:lnTo>
                  <a:lnTo>
                    <a:pt x="421919" y="1611553"/>
                  </a:lnTo>
                  <a:lnTo>
                    <a:pt x="421919" y="0"/>
                  </a:lnTo>
                  <a:close/>
                </a:path>
              </a:pathLst>
            </a:custGeom>
            <a:solidFill>
              <a:srgbClr val="B9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325969" y="2376957"/>
              <a:ext cx="1100455" cy="422275"/>
            </a:xfrm>
            <a:custGeom>
              <a:avLst/>
              <a:gdLst/>
              <a:ahLst/>
              <a:cxnLst/>
              <a:rect l="l" t="t" r="r" b="b"/>
              <a:pathLst>
                <a:path w="1100454" h="422275">
                  <a:moveTo>
                    <a:pt x="1100112" y="0"/>
                  </a:moveTo>
                  <a:lnTo>
                    <a:pt x="421919" y="0"/>
                  </a:lnTo>
                  <a:lnTo>
                    <a:pt x="0" y="421919"/>
                  </a:lnTo>
                  <a:lnTo>
                    <a:pt x="678192" y="421919"/>
                  </a:lnTo>
                  <a:lnTo>
                    <a:pt x="1100112" y="0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325969" y="2376957"/>
              <a:ext cx="1100455" cy="2033905"/>
            </a:xfrm>
            <a:custGeom>
              <a:avLst/>
              <a:gdLst/>
              <a:ahLst/>
              <a:cxnLst/>
              <a:rect l="l" t="t" r="r" b="b"/>
              <a:pathLst>
                <a:path w="1100454" h="2033904">
                  <a:moveTo>
                    <a:pt x="0" y="421914"/>
                  </a:moveTo>
                  <a:lnTo>
                    <a:pt x="421915" y="0"/>
                  </a:lnTo>
                  <a:lnTo>
                    <a:pt x="1100110" y="0"/>
                  </a:lnTo>
                  <a:lnTo>
                    <a:pt x="1100110" y="1611560"/>
                  </a:lnTo>
                  <a:lnTo>
                    <a:pt x="678198" y="2033471"/>
                  </a:lnTo>
                  <a:lnTo>
                    <a:pt x="0" y="2033471"/>
                  </a:lnTo>
                  <a:lnTo>
                    <a:pt x="0" y="421914"/>
                  </a:lnTo>
                  <a:close/>
                </a:path>
                <a:path w="1100454" h="2033904">
                  <a:moveTo>
                    <a:pt x="0" y="421914"/>
                  </a:moveTo>
                  <a:lnTo>
                    <a:pt x="678198" y="421914"/>
                  </a:lnTo>
                  <a:lnTo>
                    <a:pt x="1100110" y="0"/>
                  </a:lnTo>
                </a:path>
                <a:path w="1100454" h="2033904">
                  <a:moveTo>
                    <a:pt x="678198" y="421914"/>
                  </a:moveTo>
                  <a:lnTo>
                    <a:pt x="678198" y="2033471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8624468" y="3504793"/>
            <a:ext cx="499109" cy="76200"/>
          </a:xfrm>
          <a:custGeom>
            <a:avLst/>
            <a:gdLst/>
            <a:ahLst/>
            <a:cxnLst/>
            <a:rect l="l" t="t" r="r" b="b"/>
            <a:pathLst>
              <a:path w="499109" h="76200">
                <a:moveTo>
                  <a:pt x="422478" y="0"/>
                </a:moveTo>
                <a:lnTo>
                  <a:pt x="422478" y="76200"/>
                </a:lnTo>
                <a:lnTo>
                  <a:pt x="479628" y="47625"/>
                </a:lnTo>
                <a:lnTo>
                  <a:pt x="435178" y="47625"/>
                </a:lnTo>
                <a:lnTo>
                  <a:pt x="435178" y="28575"/>
                </a:lnTo>
                <a:lnTo>
                  <a:pt x="479628" y="28575"/>
                </a:lnTo>
                <a:lnTo>
                  <a:pt x="422478" y="0"/>
                </a:lnTo>
                <a:close/>
              </a:path>
              <a:path w="499109" h="76200">
                <a:moveTo>
                  <a:pt x="422478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422478" y="47625"/>
                </a:lnTo>
                <a:lnTo>
                  <a:pt x="422478" y="28575"/>
                </a:lnTo>
                <a:close/>
              </a:path>
              <a:path w="499109" h="76200">
                <a:moveTo>
                  <a:pt x="479628" y="28575"/>
                </a:moveTo>
                <a:lnTo>
                  <a:pt x="435178" y="28575"/>
                </a:lnTo>
                <a:lnTo>
                  <a:pt x="435178" y="47625"/>
                </a:lnTo>
                <a:lnTo>
                  <a:pt x="479628" y="47625"/>
                </a:lnTo>
                <a:lnTo>
                  <a:pt x="498678" y="38100"/>
                </a:lnTo>
                <a:lnTo>
                  <a:pt x="479628" y="28575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486647" y="3138422"/>
            <a:ext cx="96901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0" dirty="0">
                <a:latin typeface="Calibri"/>
                <a:cs typeface="Calibri"/>
              </a:rPr>
              <a:t>argmax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8652" y="5579823"/>
            <a:ext cx="5923280" cy="772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33295">
              <a:lnSpc>
                <a:spcPts val="2980"/>
              </a:lnSpc>
            </a:pPr>
            <a:r>
              <a:rPr sz="2500" spc="-20" dirty="0">
                <a:solidFill>
                  <a:srgbClr val="FF0000"/>
                </a:solidFill>
                <a:latin typeface="Calibri"/>
                <a:cs typeface="Calibri"/>
              </a:rPr>
              <a:t>layers,</a:t>
            </a:r>
            <a:r>
              <a:rPr sz="25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0000"/>
                </a:solidFill>
                <a:latin typeface="Calibri"/>
                <a:cs typeface="Calibri"/>
              </a:rPr>
              <a:t>receptive</a:t>
            </a:r>
            <a:r>
              <a:rPr sz="25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field</a:t>
            </a:r>
            <a:r>
              <a:rPr sz="25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25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FF0000"/>
                </a:solidFill>
                <a:latin typeface="Calibri"/>
                <a:cs typeface="Calibri"/>
              </a:rPr>
              <a:t>1+2L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400" dirty="0">
                <a:latin typeface="Calibri"/>
                <a:cs typeface="Calibri"/>
              </a:rPr>
              <a:t>Long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“Fully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convolutional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networks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semantic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segmentation”,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CVPR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2015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639585" y="5652975"/>
            <a:ext cx="1798320" cy="41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80"/>
              </a:lnSpc>
            </a:pPr>
            <a:r>
              <a:rPr sz="2500" spc="-10" dirty="0">
                <a:solidFill>
                  <a:srgbClr val="FF0000"/>
                </a:solidFill>
                <a:latin typeface="Calibri"/>
                <a:cs typeface="Calibri"/>
              </a:rPr>
              <a:t>downsamples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10" dirty="0"/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xfrm>
            <a:off x="5315051" y="6466294"/>
            <a:ext cx="160020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 err="1"/>
              <a:t>Lecture</a:t>
            </a:r>
            <a:r>
              <a:rPr lang="tr-TR" dirty="0"/>
              <a:t> 6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41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ftr" sz="quarter" idx="5"/>
          </p:nvPr>
        </p:nvSpPr>
        <p:spPr>
          <a:xfrm>
            <a:off x="9457181" y="6463246"/>
            <a:ext cx="1817370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40" name="object 40"/>
          <p:cNvSpPr txBox="1"/>
          <p:nvPr/>
        </p:nvSpPr>
        <p:spPr>
          <a:xfrm>
            <a:off x="2804147" y="1236470"/>
            <a:ext cx="617982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38885" algn="l"/>
              </a:tabLst>
            </a:pPr>
            <a:r>
              <a:rPr sz="2500" dirty="0">
                <a:latin typeface="Calibri"/>
                <a:cs typeface="Calibri"/>
              </a:rPr>
              <a:t>Design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network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as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bunch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of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convolutional </a:t>
            </a:r>
            <a:r>
              <a:rPr sz="2500" spc="-20" dirty="0">
                <a:latin typeface="Calibri"/>
                <a:cs typeface="Calibri"/>
              </a:rPr>
              <a:t>layers</a:t>
            </a:r>
            <a:r>
              <a:rPr sz="2500" spc="-11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to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20" dirty="0">
                <a:latin typeface="Calibri"/>
                <a:cs typeface="Calibri"/>
              </a:rPr>
              <a:t>make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predictions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for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pixels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all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at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once!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319718" y="4421630"/>
            <a:ext cx="4041140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FF0000"/>
                </a:solidFill>
                <a:latin typeface="Calibri"/>
                <a:cs typeface="Calibri"/>
              </a:rPr>
              <a:t>Problem</a:t>
            </a:r>
            <a:r>
              <a:rPr sz="25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0000"/>
                </a:solidFill>
                <a:latin typeface="Calibri"/>
                <a:cs typeface="Calibri"/>
              </a:rPr>
              <a:t>#1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5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spc="-25" dirty="0">
                <a:solidFill>
                  <a:srgbClr val="FF0000"/>
                </a:solidFill>
                <a:latin typeface="Calibri"/>
                <a:cs typeface="Calibri"/>
              </a:rPr>
              <a:t>Effective</a:t>
            </a:r>
            <a:r>
              <a:rPr sz="25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0000"/>
                </a:solidFill>
                <a:latin typeface="Calibri"/>
                <a:cs typeface="Calibri"/>
              </a:rPr>
              <a:t>receptive 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field</a:t>
            </a:r>
            <a:r>
              <a:rPr sz="25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size</a:t>
            </a:r>
            <a:r>
              <a:rPr sz="25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25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linear</a:t>
            </a:r>
            <a:r>
              <a:rPr sz="25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5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number</a:t>
            </a:r>
            <a:r>
              <a:rPr sz="25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spc="-25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conv</a:t>
            </a:r>
            <a:r>
              <a:rPr sz="25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FF0000"/>
                </a:solidFill>
                <a:latin typeface="Calibri"/>
                <a:cs typeface="Calibri"/>
              </a:rPr>
              <a:t>layers:</a:t>
            </a:r>
            <a:r>
              <a:rPr sz="25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sz="25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5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3x3</a:t>
            </a:r>
            <a:r>
              <a:rPr sz="25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FF0000"/>
                </a:solidFill>
                <a:latin typeface="Calibri"/>
                <a:cs typeface="Calibri"/>
              </a:rPr>
              <a:t>conv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639585" y="4494783"/>
            <a:ext cx="408368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FF0000"/>
                </a:solidFill>
                <a:latin typeface="Calibri"/>
                <a:cs typeface="Calibri"/>
              </a:rPr>
              <a:t>Problem</a:t>
            </a:r>
            <a:r>
              <a:rPr sz="25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0000"/>
                </a:solidFill>
                <a:latin typeface="Calibri"/>
                <a:cs typeface="Calibri"/>
              </a:rPr>
              <a:t>#2:</a:t>
            </a:r>
            <a:r>
              <a:rPr sz="25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0000"/>
                </a:solidFill>
                <a:latin typeface="Calibri"/>
                <a:cs typeface="Calibri"/>
              </a:rPr>
              <a:t>Convolution</a:t>
            </a:r>
            <a:r>
              <a:rPr sz="25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spc="-25" dirty="0">
                <a:solidFill>
                  <a:srgbClr val="FF0000"/>
                </a:solidFill>
                <a:latin typeface="Calibri"/>
                <a:cs typeface="Calibri"/>
              </a:rPr>
              <a:t>on 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high</a:t>
            </a:r>
            <a:r>
              <a:rPr sz="25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res</a:t>
            </a:r>
            <a:r>
              <a:rPr sz="25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images</a:t>
            </a:r>
            <a:r>
              <a:rPr sz="25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25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0000"/>
                </a:solidFill>
                <a:latin typeface="Calibri"/>
                <a:cs typeface="Calibri"/>
              </a:rPr>
              <a:t>expensive! Recall</a:t>
            </a:r>
            <a:r>
              <a:rPr sz="25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0000"/>
                </a:solidFill>
                <a:latin typeface="Calibri"/>
                <a:cs typeface="Calibri"/>
              </a:rPr>
              <a:t>ResNet</a:t>
            </a:r>
            <a:r>
              <a:rPr sz="25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stem</a:t>
            </a:r>
            <a:r>
              <a:rPr sz="2500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0000"/>
                </a:solidFill>
                <a:latin typeface="Calibri"/>
                <a:cs typeface="Calibri"/>
              </a:rPr>
              <a:t>aggressively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2563</Words>
  <Application>Microsoft Office PowerPoint</Application>
  <PresentationFormat>Widescreen</PresentationFormat>
  <Paragraphs>608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Calibri</vt:lpstr>
      <vt:lpstr>Calibri Light</vt:lpstr>
      <vt:lpstr>Times New Roman</vt:lpstr>
      <vt:lpstr>Office Theme</vt:lpstr>
      <vt:lpstr>PowerPoint Presentation</vt:lpstr>
      <vt:lpstr>Computer Vision Tasks: Object Detection</vt:lpstr>
      <vt:lpstr>Computer Vision Tasks: Semantic Segmentation</vt:lpstr>
      <vt:lpstr>Semantic Segmentation</vt:lpstr>
      <vt:lpstr>Semantic Segmentation Idea: Sliding Window</vt:lpstr>
      <vt:lpstr>Semantic Segmentation Idea: Sliding Window</vt:lpstr>
      <vt:lpstr>Semantic Segmentation: Fully Convolutional Network</vt:lpstr>
      <vt:lpstr>Semantic Segmentation: Fully Convolutional Network</vt:lpstr>
      <vt:lpstr>Semantic Segmentation: Fully Convolutional Network</vt:lpstr>
      <vt:lpstr>Semantic Segmentation: Fully Convolutional Network</vt:lpstr>
      <vt:lpstr>Semantic Segmentation: Fully Convolutional Network</vt:lpstr>
      <vt:lpstr>In-Network Upsampling: “Unpooling”</vt:lpstr>
      <vt:lpstr>In-Network Upsampling: “Unpooling”</vt:lpstr>
      <vt:lpstr>In-Network Upsampling: Bilinear Interpolation</vt:lpstr>
      <vt:lpstr>In-Network Upsampling: Bicubic Interpolation</vt:lpstr>
      <vt:lpstr>In-Network Upsampling: “Max Unpooling”</vt:lpstr>
      <vt:lpstr>Learnable Upsampling: Transposed Convolution</vt:lpstr>
      <vt:lpstr>Learnable Upsampling: Transposed Convolution</vt:lpstr>
      <vt:lpstr>Learnable Upsampling: Transposed Convolution</vt:lpstr>
      <vt:lpstr>Learnable Upsampling: Transposed Convolution</vt:lpstr>
      <vt:lpstr>Learnable Upsampling: Transposed Convolution</vt:lpstr>
      <vt:lpstr>Learnable Upsampling: Transposed Convolution</vt:lpstr>
      <vt:lpstr>Learnable Upsampling: Transposed Convolution</vt:lpstr>
      <vt:lpstr>Learnable Upsampling: Transposed Convolution</vt:lpstr>
      <vt:lpstr>Learnable Upsampling: Transposed Convolution</vt:lpstr>
      <vt:lpstr>Learnable Upsampling: Transposed Convolution</vt:lpstr>
      <vt:lpstr>Learnable Upsampling: Transposed Convolution</vt:lpstr>
      <vt:lpstr>Learnable Upsampling: Transposed Convolution</vt:lpstr>
      <vt:lpstr>Transposed Convolution: 1D example</vt:lpstr>
      <vt:lpstr>Transposed Convolution: 1D example</vt:lpstr>
      <vt:lpstr>Semantic Segmentation: Fully Convolutional Network</vt:lpstr>
      <vt:lpstr>Computer Vision Tasks</vt:lpstr>
      <vt:lpstr>Things and Stuff</vt:lpstr>
      <vt:lpstr>Computer Vision Tasks</vt:lpstr>
      <vt:lpstr>Computer Vision Tasks: Instance Segmentation</vt:lpstr>
      <vt:lpstr>Computer Vision Tasks: Instance Segmentation</vt:lpstr>
      <vt:lpstr>Computer Vision Tasks: Instance Segmentation</vt:lpstr>
      <vt:lpstr>Object Detection: Faster R-CNN</vt:lpstr>
      <vt:lpstr>Instance Segmentation: Mask R-CNN</vt:lpstr>
      <vt:lpstr>Mask R-CNN: Example Training Targets</vt:lpstr>
      <vt:lpstr>Mask R-CNN: Example Training Targets</vt:lpstr>
      <vt:lpstr>Mask R-CNN: Example Training Targets</vt:lpstr>
      <vt:lpstr>Mask R-CNN: Example Training Targets</vt:lpstr>
      <vt:lpstr>Mask R-CNN: Very Good Results!</vt:lpstr>
      <vt:lpstr>Beyond Instance Segmentation</vt:lpstr>
      <vt:lpstr>Beyond Instance Segmentation: Human Keypoints</vt:lpstr>
      <vt:lpstr>Mask R-CNN: Instance Segmentation</vt:lpstr>
      <vt:lpstr>Mask R-CNN: Keypoint Estimation</vt:lpstr>
      <vt:lpstr>Mask R-CNN: Keypoint Estimation</vt:lpstr>
      <vt:lpstr>Dense Captioning: Predict a caption per region!</vt:lpstr>
      <vt:lpstr>Dense Captioning</vt:lpstr>
      <vt:lpstr>Dense Captioning</vt:lpstr>
      <vt:lpstr>Summary: Many Computer Vision Tasks!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serkan kartal</cp:lastModifiedBy>
  <cp:revision>4</cp:revision>
  <dcterms:created xsi:type="dcterms:W3CDTF">2025-05-05T12:16:35Z</dcterms:created>
  <dcterms:modified xsi:type="dcterms:W3CDTF">2025-05-05T13:38:34Z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2025-05-05T00:00:00Z</vt:filetime>
  </property>
  <property fmtid="{D5CDD505-2E9C-101B-9397-08002B2CF9AE}" pid="3" name="LastSaved">
    <vt:filetime>2025-05-05T00:00:00Z</vt:filetime>
  </property>
  <property fmtid="{D5CDD505-2E9C-101B-9397-08002B2CF9AE}" pid="4" name="Producer">
    <vt:lpwstr>3-Heights(TM) PDF Security Shell 4.8.25.2 (http://www.pdf-tools.com)</vt:lpwstr>
  </property>
</Properties>
</file>