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302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52" r:id="rId52"/>
    <p:sldId id="353" r:id="rId53"/>
    <p:sldId id="377" r:id="rId54"/>
    <p:sldId id="357" r:id="rId55"/>
    <p:sldId id="361" r:id="rId56"/>
    <p:sldId id="362" r:id="rId57"/>
    <p:sldId id="364" r:id="rId58"/>
    <p:sldId id="365" r:id="rId59"/>
    <p:sldId id="366" r:id="rId60"/>
    <p:sldId id="285" r:id="rId61"/>
    <p:sldId id="367" r:id="rId62"/>
    <p:sldId id="376" r:id="rId6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902" y="2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332739"/>
            <a:ext cx="502602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597" y="2705519"/>
            <a:ext cx="4639945" cy="3608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800"/>
            <a:ext cx="12192635" cy="457200"/>
          </a:xfrm>
          <a:custGeom>
            <a:avLst/>
            <a:gdLst/>
            <a:ahLst/>
            <a:cxnLst/>
            <a:rect l="l" t="t" r="r" b="b"/>
            <a:pathLst>
              <a:path w="12192635" h="457200">
                <a:moveTo>
                  <a:pt x="0" y="0"/>
                </a:moveTo>
                <a:lnTo>
                  <a:pt x="12192006" y="0"/>
                </a:lnTo>
                <a:lnTo>
                  <a:pt x="1219200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727" y="152400"/>
            <a:ext cx="8159496" cy="6120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800"/>
            <a:ext cx="12192635" cy="457200"/>
          </a:xfrm>
          <a:custGeom>
            <a:avLst/>
            <a:gdLst/>
            <a:ahLst/>
            <a:cxnLst/>
            <a:rect l="l" t="t" r="r" b="b"/>
            <a:pathLst>
              <a:path w="12192635" h="457200">
                <a:moveTo>
                  <a:pt x="0" y="0"/>
                </a:moveTo>
                <a:lnTo>
                  <a:pt x="12192006" y="0"/>
                </a:lnTo>
                <a:lnTo>
                  <a:pt x="1219200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170" y="302258"/>
            <a:ext cx="1133792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537" y="2859531"/>
            <a:ext cx="523748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karpathy/convnetjs/demo/classify2d.html)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jp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jp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jp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2726" y="2343403"/>
            <a:ext cx="5146675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1034415">
              <a:lnSpc>
                <a:spcPts val="6500"/>
              </a:lnSpc>
              <a:spcBef>
                <a:spcPts val="900"/>
              </a:spcBef>
            </a:pPr>
            <a:r>
              <a:rPr sz="6000" dirty="0"/>
              <a:t>Lecture</a:t>
            </a:r>
            <a:r>
              <a:rPr sz="6000" spc="-160" dirty="0"/>
              <a:t> </a:t>
            </a:r>
            <a:r>
              <a:rPr lang="tr-TR" sz="6000" spc="-25" dirty="0"/>
              <a:t>3</a:t>
            </a:r>
            <a:r>
              <a:rPr sz="6000" spc="-25" dirty="0"/>
              <a:t>: </a:t>
            </a:r>
            <a:r>
              <a:rPr sz="6000" dirty="0"/>
              <a:t>Neural</a:t>
            </a:r>
            <a:r>
              <a:rPr sz="6000" spc="-190" dirty="0"/>
              <a:t> </a:t>
            </a:r>
            <a:r>
              <a:rPr sz="6000" spc="-20" dirty="0"/>
              <a:t>Networks</a:t>
            </a:r>
            <a:endParaRPr sz="6000" dirty="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1161288"/>
            <a:ext cx="4059936" cy="30449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247" y="1155191"/>
            <a:ext cx="4056888" cy="30449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0063" y="4295139"/>
            <a:ext cx="3817620" cy="10223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69900" marR="432434" indent="-457200">
              <a:lnSpc>
                <a:spcPts val="2590"/>
              </a:lnSpc>
              <a:spcBef>
                <a:spcPts val="22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/ </a:t>
            </a:r>
            <a:r>
              <a:rPr sz="2200" spc="-10" dirty="0">
                <a:latin typeface="Calibri"/>
                <a:cs typeface="Calibri"/>
              </a:rPr>
              <a:t>strength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pixel</a:t>
            </a:r>
            <a:endParaRPr sz="2200">
              <a:latin typeface="Calibri"/>
              <a:cs typeface="Calibri"/>
            </a:endParaRPr>
          </a:p>
          <a:p>
            <a:pPr marL="469265" indent="-456565">
              <a:lnSpc>
                <a:spcPts val="2540"/>
              </a:lnSpc>
              <a:buAutoNum type="arabicPeriod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Divide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image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8x8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2962" y="4317998"/>
            <a:ext cx="424815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Example: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320x240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image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gets </a:t>
            </a:r>
            <a:r>
              <a:rPr sz="2500" dirty="0">
                <a:latin typeface="Calibri"/>
                <a:cs typeface="Calibri"/>
              </a:rPr>
              <a:t>divided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into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40x30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bins;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60" dirty="0">
                <a:latin typeface="Calibri"/>
                <a:cs typeface="Calibri"/>
              </a:rPr>
              <a:t>8 </a:t>
            </a:r>
            <a:r>
              <a:rPr sz="2500" spc="-10" dirty="0">
                <a:latin typeface="Calibri"/>
                <a:cs typeface="Calibri"/>
              </a:rPr>
              <a:t>directions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per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bin;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feature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vector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9713" y="2612809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1587182" y="0"/>
                </a:moveTo>
                <a:lnTo>
                  <a:pt x="1587182" y="266700"/>
                </a:lnTo>
                <a:lnTo>
                  <a:pt x="1764982" y="177800"/>
                </a:lnTo>
                <a:lnTo>
                  <a:pt x="1631632" y="177800"/>
                </a:lnTo>
                <a:lnTo>
                  <a:pt x="1631632" y="88900"/>
                </a:lnTo>
                <a:lnTo>
                  <a:pt x="1764982" y="88900"/>
                </a:lnTo>
                <a:lnTo>
                  <a:pt x="1587182" y="0"/>
                </a:lnTo>
                <a:close/>
              </a:path>
              <a:path w="1854200" h="266700">
                <a:moveTo>
                  <a:pt x="1587182" y="88900"/>
                </a:moveTo>
                <a:lnTo>
                  <a:pt x="0" y="88900"/>
                </a:lnTo>
                <a:lnTo>
                  <a:pt x="0" y="177800"/>
                </a:lnTo>
                <a:lnTo>
                  <a:pt x="1587182" y="177800"/>
                </a:lnTo>
                <a:lnTo>
                  <a:pt x="1587182" y="88900"/>
                </a:lnTo>
                <a:close/>
              </a:path>
              <a:path w="1854200" h="266700">
                <a:moveTo>
                  <a:pt x="1764982" y="88900"/>
                </a:moveTo>
                <a:lnTo>
                  <a:pt x="1631632" y="88900"/>
                </a:lnTo>
                <a:lnTo>
                  <a:pt x="1631632" y="177800"/>
                </a:lnTo>
                <a:lnTo>
                  <a:pt x="1764982" y="177800"/>
                </a:lnTo>
                <a:lnTo>
                  <a:pt x="1853882" y="133350"/>
                </a:lnTo>
                <a:lnTo>
                  <a:pt x="1764982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45" dirty="0"/>
              <a:t> </a:t>
            </a:r>
            <a:r>
              <a:rPr spc="-10" dirty="0"/>
              <a:t>Features:</a:t>
            </a:r>
            <a:r>
              <a:rPr spc="-145" dirty="0"/>
              <a:t> </a:t>
            </a:r>
            <a:r>
              <a:rPr spc="-10" dirty="0"/>
              <a:t>Histogram</a:t>
            </a:r>
            <a:r>
              <a:rPr spc="-14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dirty="0"/>
              <a:t>Oriented</a:t>
            </a:r>
            <a:r>
              <a:rPr spc="-140" dirty="0"/>
              <a:t> </a:t>
            </a:r>
            <a:r>
              <a:rPr dirty="0"/>
              <a:t>Gradients</a:t>
            </a:r>
            <a:r>
              <a:rPr spc="-135" dirty="0"/>
              <a:t> </a:t>
            </a:r>
            <a:r>
              <a:rPr spc="-10" dirty="0"/>
              <a:t>(HoG)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063" y="5311301"/>
            <a:ext cx="3898900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ts val="262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00" spc="-25" dirty="0">
                <a:latin typeface="Calibri"/>
                <a:cs typeface="Calibri"/>
              </a:rPr>
              <a:t>3.</a:t>
            </a:r>
            <a:r>
              <a:rPr sz="2200" dirty="0">
                <a:latin typeface="Calibri"/>
                <a:cs typeface="Calibri"/>
              </a:rPr>
              <a:t>	Within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histogram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directions</a:t>
            </a:r>
            <a:endParaRPr sz="2200" dirty="0">
              <a:latin typeface="Calibri"/>
              <a:cs typeface="Calibri"/>
            </a:endParaRPr>
          </a:p>
          <a:p>
            <a:pPr marL="469900">
              <a:lnSpc>
                <a:spcPts val="2600"/>
              </a:lnSpc>
            </a:pPr>
            <a:r>
              <a:rPr sz="2200" spc="-10" dirty="0">
                <a:latin typeface="Calibri"/>
                <a:cs typeface="Calibri"/>
              </a:rPr>
              <a:t>weighted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strength</a:t>
            </a:r>
            <a:endParaRPr sz="22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140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92962" y="5476192"/>
            <a:ext cx="4794250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80"/>
              </a:lnSpc>
            </a:pPr>
            <a:r>
              <a:rPr sz="2500" dirty="0">
                <a:latin typeface="Calibri"/>
                <a:cs typeface="Calibri"/>
              </a:rPr>
              <a:t>has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30*40*9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10,800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numbers</a:t>
            </a:r>
            <a:endParaRPr sz="2500">
              <a:latin typeface="Calibri"/>
              <a:cs typeface="Calibri"/>
            </a:endParaRPr>
          </a:p>
          <a:p>
            <a:pPr marL="686435">
              <a:lnSpc>
                <a:spcPct val="100000"/>
              </a:lnSpc>
              <a:spcBef>
                <a:spcPts val="1455"/>
              </a:spcBef>
            </a:pPr>
            <a:r>
              <a:rPr sz="900" dirty="0">
                <a:latin typeface="Calibri"/>
                <a:cs typeface="Calibri"/>
              </a:rPr>
              <a:t>Lowe,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“Object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recognition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local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scale-invariant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features”,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ICCV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1999</a:t>
            </a:r>
            <a:endParaRPr sz="900">
              <a:latin typeface="Calibri"/>
              <a:cs typeface="Calibri"/>
            </a:endParaRPr>
          </a:p>
          <a:p>
            <a:pPr marL="68643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Dalal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Triggs,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"Histograms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oriented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gradients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human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detection,"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CVPR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2005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1161288"/>
            <a:ext cx="4059936" cy="30449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247" y="1155191"/>
            <a:ext cx="4056888" cy="304495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080779" y="1717573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063" y="4295139"/>
            <a:ext cx="3898900" cy="1696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69900" marR="513715" indent="-457200">
              <a:lnSpc>
                <a:spcPts val="2590"/>
              </a:lnSpc>
              <a:spcBef>
                <a:spcPts val="22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/ </a:t>
            </a:r>
            <a:r>
              <a:rPr sz="2200" spc="-10" dirty="0">
                <a:latin typeface="Calibri"/>
                <a:cs typeface="Calibri"/>
              </a:rPr>
              <a:t>strength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pixel</a:t>
            </a:r>
            <a:endParaRPr sz="2200">
              <a:latin typeface="Calibri"/>
              <a:cs typeface="Calibri"/>
            </a:endParaRPr>
          </a:p>
          <a:p>
            <a:pPr marL="469265" indent="-456565">
              <a:lnSpc>
                <a:spcPts val="2540"/>
              </a:lnSpc>
              <a:buAutoNum type="arabicPeriod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Divide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image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8x8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regions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ts val="2620"/>
              </a:lnSpc>
              <a:spcBef>
                <a:spcPts val="15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histogram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directions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2962" y="4317998"/>
            <a:ext cx="424815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Example: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320x240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image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gets </a:t>
            </a:r>
            <a:r>
              <a:rPr sz="2500" dirty="0">
                <a:latin typeface="Calibri"/>
                <a:cs typeface="Calibri"/>
              </a:rPr>
              <a:t>divided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into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40x30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bins;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60" dirty="0">
                <a:latin typeface="Calibri"/>
                <a:cs typeface="Calibri"/>
              </a:rPr>
              <a:t>8 </a:t>
            </a:r>
            <a:r>
              <a:rPr sz="2500" spc="-10" dirty="0">
                <a:latin typeface="Calibri"/>
                <a:cs typeface="Calibri"/>
              </a:rPr>
              <a:t>directions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per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bin;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feature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vector </a:t>
            </a:r>
            <a:r>
              <a:rPr sz="2500" dirty="0">
                <a:latin typeface="Calibri"/>
                <a:cs typeface="Calibri"/>
              </a:rPr>
              <a:t>has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30*40*9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10,800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numbers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5417" y="1717573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69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9713" y="2612809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1587182" y="0"/>
                </a:moveTo>
                <a:lnTo>
                  <a:pt x="1587182" y="266700"/>
                </a:lnTo>
                <a:lnTo>
                  <a:pt x="1764982" y="177800"/>
                </a:lnTo>
                <a:lnTo>
                  <a:pt x="1631632" y="177800"/>
                </a:lnTo>
                <a:lnTo>
                  <a:pt x="1631632" y="88900"/>
                </a:lnTo>
                <a:lnTo>
                  <a:pt x="1764982" y="88900"/>
                </a:lnTo>
                <a:lnTo>
                  <a:pt x="1587182" y="0"/>
                </a:lnTo>
                <a:close/>
              </a:path>
              <a:path w="1854200" h="266700">
                <a:moveTo>
                  <a:pt x="1587182" y="88900"/>
                </a:moveTo>
                <a:lnTo>
                  <a:pt x="0" y="88900"/>
                </a:lnTo>
                <a:lnTo>
                  <a:pt x="0" y="177800"/>
                </a:lnTo>
                <a:lnTo>
                  <a:pt x="1587182" y="177800"/>
                </a:lnTo>
                <a:lnTo>
                  <a:pt x="1587182" y="88900"/>
                </a:lnTo>
                <a:close/>
              </a:path>
              <a:path w="1854200" h="266700">
                <a:moveTo>
                  <a:pt x="1764982" y="88900"/>
                </a:moveTo>
                <a:lnTo>
                  <a:pt x="1631632" y="88900"/>
                </a:lnTo>
                <a:lnTo>
                  <a:pt x="1631632" y="177800"/>
                </a:lnTo>
                <a:lnTo>
                  <a:pt x="1764982" y="177800"/>
                </a:lnTo>
                <a:lnTo>
                  <a:pt x="1853882" y="133350"/>
                </a:lnTo>
                <a:lnTo>
                  <a:pt x="1764982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67998" y="1105915"/>
            <a:ext cx="1954530" cy="261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Weak</a:t>
            </a:r>
            <a:r>
              <a:rPr sz="2400" spc="-1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edges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  <a:spcBef>
                <a:spcPts val="249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Strong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diagonal edges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400">
              <a:latin typeface="Calibri"/>
              <a:cs typeface="Calibri"/>
            </a:endParaRPr>
          </a:p>
          <a:p>
            <a:pPr marL="318770" marR="330835" indent="-72390">
              <a:lnSpc>
                <a:spcPct val="100000"/>
              </a:lnSpc>
            </a:pPr>
            <a:r>
              <a:rPr sz="2400" dirty="0">
                <a:solidFill>
                  <a:srgbClr val="4470C4"/>
                </a:solidFill>
                <a:latin typeface="Calibri"/>
                <a:cs typeface="Calibri"/>
              </a:rPr>
              <a:t>Edges</a:t>
            </a:r>
            <a:r>
              <a:rPr sz="2400" spc="-7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0C4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470C4"/>
                </a:solidFill>
                <a:latin typeface="Calibri"/>
                <a:cs typeface="Calibri"/>
              </a:rPr>
              <a:t>all </a:t>
            </a:r>
            <a:r>
              <a:rPr sz="2400" spc="-10" dirty="0">
                <a:solidFill>
                  <a:srgbClr val="4470C4"/>
                </a:solidFill>
                <a:latin typeface="Calibri"/>
                <a:cs typeface="Calibri"/>
              </a:rPr>
              <a:t>directions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84057" y="192285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580" y="192285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69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73548" y="117548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09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0801" y="117548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09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45" dirty="0"/>
              <a:t> </a:t>
            </a:r>
            <a:r>
              <a:rPr spc="-10" dirty="0"/>
              <a:t>Features:</a:t>
            </a:r>
            <a:r>
              <a:rPr spc="-145" dirty="0"/>
              <a:t> </a:t>
            </a:r>
            <a:r>
              <a:rPr spc="-10" dirty="0"/>
              <a:t>Histogram</a:t>
            </a:r>
            <a:r>
              <a:rPr spc="-14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dirty="0"/>
              <a:t>Oriented</a:t>
            </a:r>
            <a:r>
              <a:rPr spc="-140" dirty="0"/>
              <a:t> </a:t>
            </a:r>
            <a:r>
              <a:rPr dirty="0"/>
              <a:t>Gradients</a:t>
            </a:r>
            <a:r>
              <a:rPr spc="-135" dirty="0"/>
              <a:t> </a:t>
            </a:r>
            <a:r>
              <a:rPr spc="-10" dirty="0"/>
              <a:t>(HoG)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6939" y="5984909"/>
            <a:ext cx="3211830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2635"/>
              </a:lnSpc>
            </a:pPr>
            <a:r>
              <a:rPr sz="2200" spc="-10" dirty="0">
                <a:latin typeface="Calibri"/>
                <a:cs typeface="Calibri"/>
              </a:rPr>
              <a:t>weighted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strength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67154" y="6032381"/>
            <a:ext cx="4120515" cy="3022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>
                <a:latin typeface="Calibri"/>
                <a:cs typeface="Calibri"/>
              </a:rPr>
              <a:t>Lowe,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“Object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recognition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local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scale-invariant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features”,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ICCV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1999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Dalal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Triggs,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"Histograms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oriented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gradients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human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detection,"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CVPR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2005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1161288"/>
            <a:ext cx="4059936" cy="30449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247" y="1155191"/>
            <a:ext cx="4056888" cy="304495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080779" y="1717573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063" y="4295139"/>
            <a:ext cx="3898900" cy="1696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69900" marR="513715" indent="-457200">
              <a:lnSpc>
                <a:spcPts val="2590"/>
              </a:lnSpc>
              <a:spcBef>
                <a:spcPts val="22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/ </a:t>
            </a:r>
            <a:r>
              <a:rPr sz="2200" spc="-10" dirty="0">
                <a:latin typeface="Calibri"/>
                <a:cs typeface="Calibri"/>
              </a:rPr>
              <a:t>strength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pixel</a:t>
            </a:r>
            <a:endParaRPr sz="2200">
              <a:latin typeface="Calibri"/>
              <a:cs typeface="Calibri"/>
            </a:endParaRPr>
          </a:p>
          <a:p>
            <a:pPr marL="469265" indent="-456565">
              <a:lnSpc>
                <a:spcPts val="2540"/>
              </a:lnSpc>
              <a:buAutoNum type="arabicPeriod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Divide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image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8x8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regions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ts val="2620"/>
              </a:lnSpc>
              <a:spcBef>
                <a:spcPts val="15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histogram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directions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2962" y="4317998"/>
            <a:ext cx="424815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Example: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320x240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image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gets </a:t>
            </a:r>
            <a:r>
              <a:rPr sz="2500" dirty="0">
                <a:latin typeface="Calibri"/>
                <a:cs typeface="Calibri"/>
              </a:rPr>
              <a:t>divided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into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40x30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bins;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60" dirty="0">
                <a:latin typeface="Calibri"/>
                <a:cs typeface="Calibri"/>
              </a:rPr>
              <a:t>8 </a:t>
            </a:r>
            <a:r>
              <a:rPr sz="2500" spc="-10" dirty="0">
                <a:latin typeface="Calibri"/>
                <a:cs typeface="Calibri"/>
              </a:rPr>
              <a:t>directions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per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bin;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feature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vector </a:t>
            </a:r>
            <a:r>
              <a:rPr sz="2500" dirty="0">
                <a:latin typeface="Calibri"/>
                <a:cs typeface="Calibri"/>
              </a:rPr>
              <a:t>has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30*40*9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10,800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numbers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5417" y="1717573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69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9713" y="2612809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1587182" y="0"/>
                </a:moveTo>
                <a:lnTo>
                  <a:pt x="1587182" y="266700"/>
                </a:lnTo>
                <a:lnTo>
                  <a:pt x="1764982" y="177800"/>
                </a:lnTo>
                <a:lnTo>
                  <a:pt x="1631632" y="177800"/>
                </a:lnTo>
                <a:lnTo>
                  <a:pt x="1631632" y="88900"/>
                </a:lnTo>
                <a:lnTo>
                  <a:pt x="1764982" y="88900"/>
                </a:lnTo>
                <a:lnTo>
                  <a:pt x="1587182" y="0"/>
                </a:lnTo>
                <a:close/>
              </a:path>
              <a:path w="1854200" h="266700">
                <a:moveTo>
                  <a:pt x="1587182" y="88900"/>
                </a:moveTo>
                <a:lnTo>
                  <a:pt x="0" y="88900"/>
                </a:lnTo>
                <a:lnTo>
                  <a:pt x="0" y="177800"/>
                </a:lnTo>
                <a:lnTo>
                  <a:pt x="1587182" y="177800"/>
                </a:lnTo>
                <a:lnTo>
                  <a:pt x="1587182" y="88900"/>
                </a:lnTo>
                <a:close/>
              </a:path>
              <a:path w="1854200" h="266700">
                <a:moveTo>
                  <a:pt x="1764982" y="88900"/>
                </a:moveTo>
                <a:lnTo>
                  <a:pt x="1631632" y="88900"/>
                </a:lnTo>
                <a:lnTo>
                  <a:pt x="1631632" y="177800"/>
                </a:lnTo>
                <a:lnTo>
                  <a:pt x="1764982" y="177800"/>
                </a:lnTo>
                <a:lnTo>
                  <a:pt x="1853882" y="133350"/>
                </a:lnTo>
                <a:lnTo>
                  <a:pt x="1764982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67998" y="1105915"/>
            <a:ext cx="1954530" cy="144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Weak</a:t>
            </a:r>
            <a:r>
              <a:rPr sz="2400" spc="-1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edges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  <a:spcBef>
                <a:spcPts val="249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Strong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diagonal edges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84057" y="192285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580" y="192285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69" h="308610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39511" y="2959100"/>
            <a:ext cx="1492885" cy="316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40005" indent="-723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470C4"/>
                </a:solidFill>
                <a:latin typeface="Calibri"/>
                <a:cs typeface="Calibri"/>
              </a:rPr>
              <a:t>Edges</a:t>
            </a:r>
            <a:r>
              <a:rPr sz="2400" spc="-7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0C4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470C4"/>
                </a:solidFill>
                <a:latin typeface="Calibri"/>
                <a:cs typeface="Calibri"/>
              </a:rPr>
              <a:t>all </a:t>
            </a:r>
            <a:r>
              <a:rPr sz="2400" spc="-10" dirty="0">
                <a:solidFill>
                  <a:srgbClr val="4470C4"/>
                </a:solidFill>
                <a:latin typeface="Calibri"/>
                <a:cs typeface="Calibri"/>
              </a:rPr>
              <a:t>directions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2400" spc="-10" dirty="0">
                <a:latin typeface="Calibri"/>
                <a:cs typeface="Calibri"/>
              </a:rPr>
              <a:t>Captures texture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position, </a:t>
            </a:r>
            <a:r>
              <a:rPr sz="2400" dirty="0">
                <a:latin typeface="Calibri"/>
                <a:cs typeface="Calibri"/>
              </a:rPr>
              <a:t>robust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small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image </a:t>
            </a:r>
            <a:r>
              <a:rPr sz="2400" spc="-10" dirty="0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73548" y="117548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09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0801" y="1175486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70" h="308609">
                <a:moveTo>
                  <a:pt x="0" y="0"/>
                </a:moveTo>
                <a:lnTo>
                  <a:pt x="293283" y="0"/>
                </a:lnTo>
                <a:lnTo>
                  <a:pt x="293283" y="307998"/>
                </a:lnTo>
                <a:lnTo>
                  <a:pt x="0" y="307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45" dirty="0"/>
              <a:t> </a:t>
            </a:r>
            <a:r>
              <a:rPr spc="-10" dirty="0"/>
              <a:t>Features:</a:t>
            </a:r>
            <a:r>
              <a:rPr spc="-145" dirty="0"/>
              <a:t> </a:t>
            </a:r>
            <a:r>
              <a:rPr spc="-10" dirty="0"/>
              <a:t>Histogram</a:t>
            </a:r>
            <a:r>
              <a:rPr spc="-14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dirty="0"/>
              <a:t>Oriented</a:t>
            </a:r>
            <a:r>
              <a:rPr spc="-140" dirty="0"/>
              <a:t> </a:t>
            </a:r>
            <a:r>
              <a:rPr dirty="0"/>
              <a:t>Gradients</a:t>
            </a:r>
            <a:r>
              <a:rPr spc="-135" dirty="0"/>
              <a:t> </a:t>
            </a:r>
            <a:r>
              <a:rPr spc="-10" dirty="0"/>
              <a:t>(HoG)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6939" y="5984909"/>
            <a:ext cx="3211830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2635"/>
              </a:lnSpc>
            </a:pPr>
            <a:r>
              <a:rPr sz="2200" spc="-10" dirty="0">
                <a:latin typeface="Calibri"/>
                <a:cs typeface="Calibri"/>
              </a:rPr>
              <a:t>weighted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strength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67154" y="6032381"/>
            <a:ext cx="4120515" cy="3022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>
                <a:latin typeface="Calibri"/>
                <a:cs typeface="Calibri"/>
              </a:rPr>
              <a:t>Lowe,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“Object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recognition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local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scale-invariant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features”,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ICCV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1999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Dalal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Triggs,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"Histograms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oriented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gradients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human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detection,"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CVPR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2005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05" dirty="0"/>
              <a:t> </a:t>
            </a:r>
            <a:r>
              <a:rPr spc="-10" dirty="0"/>
              <a:t>Features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69638" y="1399133"/>
            <a:ext cx="2353310" cy="989330"/>
            <a:chOff x="4369638" y="1399133"/>
            <a:chExt cx="2353310" cy="989330"/>
          </a:xfrm>
        </p:grpSpPr>
        <p:sp>
          <p:nvSpPr>
            <p:cNvPr id="4" name="object 4"/>
            <p:cNvSpPr/>
            <p:nvPr/>
          </p:nvSpPr>
          <p:spPr>
            <a:xfrm>
              <a:off x="4369638" y="2383243"/>
              <a:ext cx="2353310" cy="0"/>
            </a:xfrm>
            <a:custGeom>
              <a:avLst/>
              <a:gdLst/>
              <a:ahLst/>
              <a:cxnLst/>
              <a:rect l="l" t="t" r="r" b="b"/>
              <a:pathLst>
                <a:path w="2353309">
                  <a:moveTo>
                    <a:pt x="0" y="0"/>
                  </a:moveTo>
                  <a:lnTo>
                    <a:pt x="2353231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46587" y="1403896"/>
              <a:ext cx="176530" cy="979805"/>
            </a:xfrm>
            <a:custGeom>
              <a:avLst/>
              <a:gdLst/>
              <a:ahLst/>
              <a:cxnLst/>
              <a:rect l="l" t="t" r="r" b="b"/>
              <a:pathLst>
                <a:path w="176529" h="979805">
                  <a:moveTo>
                    <a:pt x="176098" y="0"/>
                  </a:moveTo>
                  <a:lnTo>
                    <a:pt x="0" y="0"/>
                  </a:lnTo>
                  <a:lnTo>
                    <a:pt x="0" y="979347"/>
                  </a:lnTo>
                  <a:lnTo>
                    <a:pt x="176098" y="979347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6587" y="1403896"/>
              <a:ext cx="176530" cy="979805"/>
            </a:xfrm>
            <a:custGeom>
              <a:avLst/>
              <a:gdLst/>
              <a:ahLst/>
              <a:cxnLst/>
              <a:rect l="l" t="t" r="r" b="b"/>
              <a:pathLst>
                <a:path w="176529" h="979805">
                  <a:moveTo>
                    <a:pt x="0" y="0"/>
                  </a:moveTo>
                  <a:lnTo>
                    <a:pt x="176096" y="0"/>
                  </a:lnTo>
                  <a:lnTo>
                    <a:pt x="176096" y="979345"/>
                  </a:lnTo>
                  <a:lnTo>
                    <a:pt x="0" y="9793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8654" y="1739036"/>
              <a:ext cx="176530" cy="644525"/>
            </a:xfrm>
            <a:custGeom>
              <a:avLst/>
              <a:gdLst/>
              <a:ahLst/>
              <a:cxnLst/>
              <a:rect l="l" t="t" r="r" b="b"/>
              <a:pathLst>
                <a:path w="176529" h="644525">
                  <a:moveTo>
                    <a:pt x="176085" y="0"/>
                  </a:moveTo>
                  <a:lnTo>
                    <a:pt x="0" y="0"/>
                  </a:lnTo>
                  <a:lnTo>
                    <a:pt x="0" y="644232"/>
                  </a:lnTo>
                  <a:lnTo>
                    <a:pt x="176085" y="644232"/>
                  </a:lnTo>
                  <a:lnTo>
                    <a:pt x="17608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8654" y="1739036"/>
              <a:ext cx="176530" cy="644525"/>
            </a:xfrm>
            <a:custGeom>
              <a:avLst/>
              <a:gdLst/>
              <a:ahLst/>
              <a:cxnLst/>
              <a:rect l="l" t="t" r="r" b="b"/>
              <a:pathLst>
                <a:path w="176529" h="644525">
                  <a:moveTo>
                    <a:pt x="0" y="0"/>
                  </a:moveTo>
                  <a:lnTo>
                    <a:pt x="176096" y="0"/>
                  </a:lnTo>
                  <a:lnTo>
                    <a:pt x="176096" y="644232"/>
                  </a:lnTo>
                  <a:lnTo>
                    <a:pt x="0" y="644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10708" y="2022500"/>
              <a:ext cx="176530" cy="361315"/>
            </a:xfrm>
            <a:custGeom>
              <a:avLst/>
              <a:gdLst/>
              <a:ahLst/>
              <a:cxnLst/>
              <a:rect l="l" t="t" r="r" b="b"/>
              <a:pathLst>
                <a:path w="176529" h="361314">
                  <a:moveTo>
                    <a:pt x="176098" y="0"/>
                  </a:moveTo>
                  <a:lnTo>
                    <a:pt x="0" y="0"/>
                  </a:lnTo>
                  <a:lnTo>
                    <a:pt x="0" y="360705"/>
                  </a:lnTo>
                  <a:lnTo>
                    <a:pt x="176098" y="360705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10708" y="2022500"/>
              <a:ext cx="176530" cy="361315"/>
            </a:xfrm>
            <a:custGeom>
              <a:avLst/>
              <a:gdLst/>
              <a:ahLst/>
              <a:cxnLst/>
              <a:rect l="l" t="t" r="r" b="b"/>
              <a:pathLst>
                <a:path w="176529" h="361314">
                  <a:moveTo>
                    <a:pt x="0" y="0"/>
                  </a:moveTo>
                  <a:lnTo>
                    <a:pt x="176096" y="0"/>
                  </a:lnTo>
                  <a:lnTo>
                    <a:pt x="176096" y="360706"/>
                  </a:lnTo>
                  <a:lnTo>
                    <a:pt x="0" y="3607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92775" y="1739011"/>
              <a:ext cx="176530" cy="644525"/>
            </a:xfrm>
            <a:custGeom>
              <a:avLst/>
              <a:gdLst/>
              <a:ahLst/>
              <a:cxnLst/>
              <a:rect l="l" t="t" r="r" b="b"/>
              <a:pathLst>
                <a:path w="176529" h="644525">
                  <a:moveTo>
                    <a:pt x="176085" y="0"/>
                  </a:moveTo>
                  <a:lnTo>
                    <a:pt x="0" y="0"/>
                  </a:lnTo>
                  <a:lnTo>
                    <a:pt x="0" y="644232"/>
                  </a:lnTo>
                  <a:lnTo>
                    <a:pt x="176085" y="644232"/>
                  </a:lnTo>
                  <a:lnTo>
                    <a:pt x="17608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2775" y="1739011"/>
              <a:ext cx="176530" cy="644525"/>
            </a:xfrm>
            <a:custGeom>
              <a:avLst/>
              <a:gdLst/>
              <a:ahLst/>
              <a:cxnLst/>
              <a:rect l="l" t="t" r="r" b="b"/>
              <a:pathLst>
                <a:path w="176529" h="644525">
                  <a:moveTo>
                    <a:pt x="0" y="0"/>
                  </a:moveTo>
                  <a:lnTo>
                    <a:pt x="176096" y="0"/>
                  </a:lnTo>
                  <a:lnTo>
                    <a:pt x="176096" y="644232"/>
                  </a:lnTo>
                  <a:lnTo>
                    <a:pt x="0" y="644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4830" y="1619834"/>
              <a:ext cx="176530" cy="763905"/>
            </a:xfrm>
            <a:custGeom>
              <a:avLst/>
              <a:gdLst/>
              <a:ahLst/>
              <a:cxnLst/>
              <a:rect l="l" t="t" r="r" b="b"/>
              <a:pathLst>
                <a:path w="176529" h="763905">
                  <a:moveTo>
                    <a:pt x="176098" y="0"/>
                  </a:moveTo>
                  <a:lnTo>
                    <a:pt x="0" y="0"/>
                  </a:lnTo>
                  <a:lnTo>
                    <a:pt x="0" y="763409"/>
                  </a:lnTo>
                  <a:lnTo>
                    <a:pt x="176098" y="763409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4830" y="1619834"/>
              <a:ext cx="176530" cy="763905"/>
            </a:xfrm>
            <a:custGeom>
              <a:avLst/>
              <a:gdLst/>
              <a:ahLst/>
              <a:cxnLst/>
              <a:rect l="l" t="t" r="r" b="b"/>
              <a:pathLst>
                <a:path w="176529" h="763905">
                  <a:moveTo>
                    <a:pt x="0" y="0"/>
                  </a:moveTo>
                  <a:lnTo>
                    <a:pt x="176096" y="0"/>
                  </a:lnTo>
                  <a:lnTo>
                    <a:pt x="176096" y="763401"/>
                  </a:lnTo>
                  <a:lnTo>
                    <a:pt x="0" y="7634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56897" y="2202891"/>
              <a:ext cx="176530" cy="180975"/>
            </a:xfrm>
            <a:custGeom>
              <a:avLst/>
              <a:gdLst/>
              <a:ahLst/>
              <a:cxnLst/>
              <a:rect l="l" t="t" r="r" b="b"/>
              <a:pathLst>
                <a:path w="176529" h="180975">
                  <a:moveTo>
                    <a:pt x="176085" y="0"/>
                  </a:moveTo>
                  <a:lnTo>
                    <a:pt x="0" y="0"/>
                  </a:lnTo>
                  <a:lnTo>
                    <a:pt x="0" y="180352"/>
                  </a:lnTo>
                  <a:lnTo>
                    <a:pt x="176085" y="180352"/>
                  </a:lnTo>
                  <a:lnTo>
                    <a:pt x="17608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6897" y="2202891"/>
              <a:ext cx="176530" cy="180975"/>
            </a:xfrm>
            <a:custGeom>
              <a:avLst/>
              <a:gdLst/>
              <a:ahLst/>
              <a:cxnLst/>
              <a:rect l="l" t="t" r="r" b="b"/>
              <a:pathLst>
                <a:path w="176529" h="180975">
                  <a:moveTo>
                    <a:pt x="0" y="0"/>
                  </a:moveTo>
                  <a:lnTo>
                    <a:pt x="176096" y="0"/>
                  </a:lnTo>
                  <a:lnTo>
                    <a:pt x="176096" y="180353"/>
                  </a:lnTo>
                  <a:lnTo>
                    <a:pt x="0" y="1803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8951" y="1831682"/>
              <a:ext cx="176530" cy="551815"/>
            </a:xfrm>
            <a:custGeom>
              <a:avLst/>
              <a:gdLst/>
              <a:ahLst/>
              <a:cxnLst/>
              <a:rect l="l" t="t" r="r" b="b"/>
              <a:pathLst>
                <a:path w="176529" h="551814">
                  <a:moveTo>
                    <a:pt x="176098" y="0"/>
                  </a:moveTo>
                  <a:lnTo>
                    <a:pt x="0" y="0"/>
                  </a:lnTo>
                  <a:lnTo>
                    <a:pt x="0" y="551459"/>
                  </a:lnTo>
                  <a:lnTo>
                    <a:pt x="176098" y="551459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8951" y="1831682"/>
              <a:ext cx="176530" cy="551815"/>
            </a:xfrm>
            <a:custGeom>
              <a:avLst/>
              <a:gdLst/>
              <a:ahLst/>
              <a:cxnLst/>
              <a:rect l="l" t="t" r="r" b="b"/>
              <a:pathLst>
                <a:path w="176529" h="551814">
                  <a:moveTo>
                    <a:pt x="0" y="0"/>
                  </a:moveTo>
                  <a:lnTo>
                    <a:pt x="176096" y="0"/>
                  </a:lnTo>
                  <a:lnTo>
                    <a:pt x="176096" y="551456"/>
                  </a:lnTo>
                  <a:lnTo>
                    <a:pt x="0" y="5514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21018" y="2108377"/>
              <a:ext cx="176530" cy="274955"/>
            </a:xfrm>
            <a:custGeom>
              <a:avLst/>
              <a:gdLst/>
              <a:ahLst/>
              <a:cxnLst/>
              <a:rect l="l" t="t" r="r" b="b"/>
              <a:pathLst>
                <a:path w="176529" h="274955">
                  <a:moveTo>
                    <a:pt x="176085" y="0"/>
                  </a:moveTo>
                  <a:lnTo>
                    <a:pt x="0" y="0"/>
                  </a:lnTo>
                  <a:lnTo>
                    <a:pt x="0" y="274726"/>
                  </a:lnTo>
                  <a:lnTo>
                    <a:pt x="176085" y="274726"/>
                  </a:lnTo>
                  <a:lnTo>
                    <a:pt x="17608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21018" y="2108377"/>
              <a:ext cx="176530" cy="274955"/>
            </a:xfrm>
            <a:custGeom>
              <a:avLst/>
              <a:gdLst/>
              <a:ahLst/>
              <a:cxnLst/>
              <a:rect l="l" t="t" r="r" b="b"/>
              <a:pathLst>
                <a:path w="176529" h="274955">
                  <a:moveTo>
                    <a:pt x="0" y="0"/>
                  </a:moveTo>
                  <a:lnTo>
                    <a:pt x="176096" y="0"/>
                  </a:lnTo>
                  <a:lnTo>
                    <a:pt x="176096" y="274728"/>
                  </a:lnTo>
                  <a:lnTo>
                    <a:pt x="0" y="274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370209" y="2945409"/>
            <a:ext cx="2353945" cy="1349375"/>
            <a:chOff x="4370209" y="2945409"/>
            <a:chExt cx="2353945" cy="1349375"/>
          </a:xfrm>
        </p:grpSpPr>
        <p:sp>
          <p:nvSpPr>
            <p:cNvPr id="22" name="object 22"/>
            <p:cNvSpPr/>
            <p:nvPr/>
          </p:nvSpPr>
          <p:spPr>
            <a:xfrm>
              <a:off x="4370209" y="3929520"/>
              <a:ext cx="2353945" cy="0"/>
            </a:xfrm>
            <a:custGeom>
              <a:avLst/>
              <a:gdLst/>
              <a:ahLst/>
              <a:cxnLst/>
              <a:rect l="l" t="t" r="r" b="b"/>
              <a:pathLst>
                <a:path w="2353945">
                  <a:moveTo>
                    <a:pt x="0" y="0"/>
                  </a:moveTo>
                  <a:lnTo>
                    <a:pt x="320573" y="0"/>
                  </a:lnTo>
                </a:path>
                <a:path w="2353945">
                  <a:moveTo>
                    <a:pt x="408546" y="0"/>
                  </a:moveTo>
                  <a:lnTo>
                    <a:pt x="2353791" y="0"/>
                  </a:lnTo>
                </a:path>
              </a:pathLst>
            </a:custGeom>
            <a:ln w="952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08690" y="2950171"/>
              <a:ext cx="88265" cy="979805"/>
            </a:xfrm>
            <a:custGeom>
              <a:avLst/>
              <a:gdLst/>
              <a:ahLst/>
              <a:cxnLst/>
              <a:rect l="l" t="t" r="r" b="b"/>
              <a:pathLst>
                <a:path w="88264" h="979804">
                  <a:moveTo>
                    <a:pt x="88049" y="0"/>
                  </a:moveTo>
                  <a:lnTo>
                    <a:pt x="0" y="0"/>
                  </a:lnTo>
                  <a:lnTo>
                    <a:pt x="0" y="979347"/>
                  </a:lnTo>
                  <a:lnTo>
                    <a:pt x="88049" y="979347"/>
                  </a:lnTo>
                  <a:lnTo>
                    <a:pt x="8804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08690" y="2950171"/>
              <a:ext cx="88265" cy="979805"/>
            </a:xfrm>
            <a:custGeom>
              <a:avLst/>
              <a:gdLst/>
              <a:ahLst/>
              <a:cxnLst/>
              <a:rect l="l" t="t" r="r" b="b"/>
              <a:pathLst>
                <a:path w="88264" h="979804">
                  <a:moveTo>
                    <a:pt x="0" y="0"/>
                  </a:moveTo>
                  <a:lnTo>
                    <a:pt x="88054" y="0"/>
                  </a:lnTo>
                  <a:lnTo>
                    <a:pt x="88054" y="979345"/>
                  </a:lnTo>
                  <a:lnTo>
                    <a:pt x="0" y="9793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9749" y="3929964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87972" y="0"/>
                  </a:moveTo>
                  <a:lnTo>
                    <a:pt x="0" y="0"/>
                  </a:lnTo>
                  <a:lnTo>
                    <a:pt x="0" y="180352"/>
                  </a:lnTo>
                  <a:lnTo>
                    <a:pt x="87972" y="180352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49749" y="3929963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0" y="180353"/>
                  </a:moveTo>
                  <a:lnTo>
                    <a:pt x="87977" y="180353"/>
                  </a:lnTo>
                  <a:lnTo>
                    <a:pt x="87977" y="0"/>
                  </a:lnTo>
                  <a:lnTo>
                    <a:pt x="0" y="0"/>
                  </a:lnTo>
                  <a:lnTo>
                    <a:pt x="0" y="180353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90783" y="3921759"/>
              <a:ext cx="88265" cy="361315"/>
            </a:xfrm>
            <a:custGeom>
              <a:avLst/>
              <a:gdLst/>
              <a:ahLst/>
              <a:cxnLst/>
              <a:rect l="l" t="t" r="r" b="b"/>
              <a:pathLst>
                <a:path w="88264" h="361314">
                  <a:moveTo>
                    <a:pt x="87972" y="0"/>
                  </a:moveTo>
                  <a:lnTo>
                    <a:pt x="0" y="0"/>
                  </a:lnTo>
                  <a:lnTo>
                    <a:pt x="0" y="360705"/>
                  </a:lnTo>
                  <a:lnTo>
                    <a:pt x="87972" y="360705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90783" y="3921759"/>
              <a:ext cx="88265" cy="361315"/>
            </a:xfrm>
            <a:custGeom>
              <a:avLst/>
              <a:gdLst/>
              <a:ahLst/>
              <a:cxnLst/>
              <a:rect l="l" t="t" r="r" b="b"/>
              <a:pathLst>
                <a:path w="88264" h="361314">
                  <a:moveTo>
                    <a:pt x="0" y="360706"/>
                  </a:moveTo>
                  <a:lnTo>
                    <a:pt x="87977" y="360706"/>
                  </a:lnTo>
                  <a:lnTo>
                    <a:pt x="87977" y="0"/>
                  </a:lnTo>
                  <a:lnTo>
                    <a:pt x="0" y="0"/>
                  </a:lnTo>
                  <a:lnTo>
                    <a:pt x="0" y="36070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31803" y="3194240"/>
              <a:ext cx="88265" cy="735965"/>
            </a:xfrm>
            <a:custGeom>
              <a:avLst/>
              <a:gdLst/>
              <a:ahLst/>
              <a:cxnLst/>
              <a:rect l="l" t="t" r="r" b="b"/>
              <a:pathLst>
                <a:path w="88264" h="735964">
                  <a:moveTo>
                    <a:pt x="87985" y="0"/>
                  </a:moveTo>
                  <a:lnTo>
                    <a:pt x="0" y="0"/>
                  </a:lnTo>
                  <a:lnTo>
                    <a:pt x="0" y="735418"/>
                  </a:lnTo>
                  <a:lnTo>
                    <a:pt x="87985" y="735418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31803" y="3194240"/>
              <a:ext cx="88265" cy="735965"/>
            </a:xfrm>
            <a:custGeom>
              <a:avLst/>
              <a:gdLst/>
              <a:ahLst/>
              <a:cxnLst/>
              <a:rect l="l" t="t" r="r" b="b"/>
              <a:pathLst>
                <a:path w="88264" h="735964">
                  <a:moveTo>
                    <a:pt x="0" y="0"/>
                  </a:moveTo>
                  <a:lnTo>
                    <a:pt x="87977" y="0"/>
                  </a:lnTo>
                  <a:lnTo>
                    <a:pt x="87977" y="735409"/>
                  </a:lnTo>
                  <a:lnTo>
                    <a:pt x="0" y="7354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72875" y="3928287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87972" y="0"/>
                  </a:moveTo>
                  <a:lnTo>
                    <a:pt x="0" y="0"/>
                  </a:lnTo>
                  <a:lnTo>
                    <a:pt x="0" y="180352"/>
                  </a:lnTo>
                  <a:lnTo>
                    <a:pt x="87972" y="180352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2875" y="3928287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0" y="180353"/>
                  </a:moveTo>
                  <a:lnTo>
                    <a:pt x="87977" y="180353"/>
                  </a:lnTo>
                  <a:lnTo>
                    <a:pt x="87977" y="0"/>
                  </a:lnTo>
                  <a:lnTo>
                    <a:pt x="0" y="0"/>
                  </a:lnTo>
                  <a:lnTo>
                    <a:pt x="0" y="180353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13896" y="3749166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88049" y="0"/>
                  </a:moveTo>
                  <a:lnTo>
                    <a:pt x="0" y="0"/>
                  </a:lnTo>
                  <a:lnTo>
                    <a:pt x="0" y="180352"/>
                  </a:lnTo>
                  <a:lnTo>
                    <a:pt x="88049" y="180352"/>
                  </a:lnTo>
                  <a:lnTo>
                    <a:pt x="8804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13896" y="3749166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0" y="0"/>
                  </a:moveTo>
                  <a:lnTo>
                    <a:pt x="88054" y="0"/>
                  </a:lnTo>
                  <a:lnTo>
                    <a:pt x="88054" y="180353"/>
                  </a:lnTo>
                  <a:lnTo>
                    <a:pt x="0" y="1803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54929" y="3928694"/>
              <a:ext cx="88265" cy="361315"/>
            </a:xfrm>
            <a:custGeom>
              <a:avLst/>
              <a:gdLst/>
              <a:ahLst/>
              <a:cxnLst/>
              <a:rect l="l" t="t" r="r" b="b"/>
              <a:pathLst>
                <a:path w="88264" h="361314">
                  <a:moveTo>
                    <a:pt x="87972" y="0"/>
                  </a:moveTo>
                  <a:lnTo>
                    <a:pt x="0" y="0"/>
                  </a:lnTo>
                  <a:lnTo>
                    <a:pt x="0" y="360705"/>
                  </a:lnTo>
                  <a:lnTo>
                    <a:pt x="87972" y="360705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54929" y="3928693"/>
              <a:ext cx="88265" cy="361315"/>
            </a:xfrm>
            <a:custGeom>
              <a:avLst/>
              <a:gdLst/>
              <a:ahLst/>
              <a:cxnLst/>
              <a:rect l="l" t="t" r="r" b="b"/>
              <a:pathLst>
                <a:path w="88264" h="361314">
                  <a:moveTo>
                    <a:pt x="0" y="360706"/>
                  </a:moveTo>
                  <a:lnTo>
                    <a:pt x="87977" y="360706"/>
                  </a:lnTo>
                  <a:lnTo>
                    <a:pt x="87977" y="0"/>
                  </a:lnTo>
                  <a:lnTo>
                    <a:pt x="0" y="0"/>
                  </a:lnTo>
                  <a:lnTo>
                    <a:pt x="0" y="36070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5988" y="3507663"/>
              <a:ext cx="88265" cy="422275"/>
            </a:xfrm>
            <a:custGeom>
              <a:avLst/>
              <a:gdLst/>
              <a:ahLst/>
              <a:cxnLst/>
              <a:rect l="l" t="t" r="r" b="b"/>
              <a:pathLst>
                <a:path w="88264" h="422275">
                  <a:moveTo>
                    <a:pt x="87985" y="0"/>
                  </a:moveTo>
                  <a:lnTo>
                    <a:pt x="0" y="0"/>
                  </a:lnTo>
                  <a:lnTo>
                    <a:pt x="0" y="421893"/>
                  </a:lnTo>
                  <a:lnTo>
                    <a:pt x="87985" y="421893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95988" y="3507663"/>
              <a:ext cx="88265" cy="422275"/>
            </a:xfrm>
            <a:custGeom>
              <a:avLst/>
              <a:gdLst/>
              <a:ahLst/>
              <a:cxnLst/>
              <a:rect l="l" t="t" r="r" b="b"/>
              <a:pathLst>
                <a:path w="88264" h="422275">
                  <a:moveTo>
                    <a:pt x="0" y="0"/>
                  </a:moveTo>
                  <a:lnTo>
                    <a:pt x="87977" y="0"/>
                  </a:lnTo>
                  <a:lnTo>
                    <a:pt x="87977" y="421890"/>
                  </a:lnTo>
                  <a:lnTo>
                    <a:pt x="0" y="4218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37022" y="3331336"/>
              <a:ext cx="88265" cy="598805"/>
            </a:xfrm>
            <a:custGeom>
              <a:avLst/>
              <a:gdLst/>
              <a:ahLst/>
              <a:cxnLst/>
              <a:rect l="l" t="t" r="r" b="b"/>
              <a:pathLst>
                <a:path w="88264" h="598804">
                  <a:moveTo>
                    <a:pt x="87972" y="0"/>
                  </a:moveTo>
                  <a:lnTo>
                    <a:pt x="0" y="0"/>
                  </a:lnTo>
                  <a:lnTo>
                    <a:pt x="0" y="598246"/>
                  </a:lnTo>
                  <a:lnTo>
                    <a:pt x="87972" y="598246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37022" y="3331336"/>
              <a:ext cx="88265" cy="598805"/>
            </a:xfrm>
            <a:custGeom>
              <a:avLst/>
              <a:gdLst/>
              <a:ahLst/>
              <a:cxnLst/>
              <a:rect l="l" t="t" r="r" b="b"/>
              <a:pathLst>
                <a:path w="88264" h="598804">
                  <a:moveTo>
                    <a:pt x="0" y="0"/>
                  </a:moveTo>
                  <a:lnTo>
                    <a:pt x="87977" y="0"/>
                  </a:lnTo>
                  <a:lnTo>
                    <a:pt x="87977" y="598244"/>
                  </a:lnTo>
                  <a:lnTo>
                    <a:pt x="0" y="5982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78081" y="3929545"/>
              <a:ext cx="88265" cy="153035"/>
            </a:xfrm>
            <a:custGeom>
              <a:avLst/>
              <a:gdLst/>
              <a:ahLst/>
              <a:cxnLst/>
              <a:rect l="l" t="t" r="r" b="b"/>
              <a:pathLst>
                <a:path w="88264" h="153035">
                  <a:moveTo>
                    <a:pt x="87985" y="0"/>
                  </a:moveTo>
                  <a:lnTo>
                    <a:pt x="0" y="0"/>
                  </a:lnTo>
                  <a:lnTo>
                    <a:pt x="0" y="152755"/>
                  </a:lnTo>
                  <a:lnTo>
                    <a:pt x="87985" y="152755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78081" y="3929540"/>
              <a:ext cx="88265" cy="153035"/>
            </a:xfrm>
            <a:custGeom>
              <a:avLst/>
              <a:gdLst/>
              <a:ahLst/>
              <a:cxnLst/>
              <a:rect l="l" t="t" r="r" b="b"/>
              <a:pathLst>
                <a:path w="88264" h="153035">
                  <a:moveTo>
                    <a:pt x="0" y="152760"/>
                  </a:moveTo>
                  <a:lnTo>
                    <a:pt x="87977" y="152760"/>
                  </a:lnTo>
                  <a:lnTo>
                    <a:pt x="87977" y="0"/>
                  </a:lnTo>
                  <a:lnTo>
                    <a:pt x="0" y="0"/>
                  </a:lnTo>
                  <a:lnTo>
                    <a:pt x="0" y="15276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19114" y="3115881"/>
              <a:ext cx="88265" cy="814069"/>
            </a:xfrm>
            <a:custGeom>
              <a:avLst/>
              <a:gdLst/>
              <a:ahLst/>
              <a:cxnLst/>
              <a:rect l="l" t="t" r="r" b="b"/>
              <a:pathLst>
                <a:path w="88264" h="814070">
                  <a:moveTo>
                    <a:pt x="87985" y="0"/>
                  </a:moveTo>
                  <a:lnTo>
                    <a:pt x="0" y="0"/>
                  </a:lnTo>
                  <a:lnTo>
                    <a:pt x="0" y="813790"/>
                  </a:lnTo>
                  <a:lnTo>
                    <a:pt x="87985" y="813790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19114" y="3115881"/>
              <a:ext cx="88265" cy="814069"/>
            </a:xfrm>
            <a:custGeom>
              <a:avLst/>
              <a:gdLst/>
              <a:ahLst/>
              <a:cxnLst/>
              <a:rect l="l" t="t" r="r" b="b"/>
              <a:pathLst>
                <a:path w="88264" h="814070">
                  <a:moveTo>
                    <a:pt x="0" y="0"/>
                  </a:moveTo>
                  <a:lnTo>
                    <a:pt x="87977" y="0"/>
                  </a:lnTo>
                  <a:lnTo>
                    <a:pt x="87977" y="813788"/>
                  </a:lnTo>
                  <a:lnTo>
                    <a:pt x="0" y="8137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60148" y="3568801"/>
              <a:ext cx="88265" cy="361315"/>
            </a:xfrm>
            <a:custGeom>
              <a:avLst/>
              <a:gdLst/>
              <a:ahLst/>
              <a:cxnLst/>
              <a:rect l="l" t="t" r="r" b="b"/>
              <a:pathLst>
                <a:path w="88264" h="361314">
                  <a:moveTo>
                    <a:pt x="87972" y="0"/>
                  </a:moveTo>
                  <a:lnTo>
                    <a:pt x="0" y="0"/>
                  </a:lnTo>
                  <a:lnTo>
                    <a:pt x="0" y="360705"/>
                  </a:lnTo>
                  <a:lnTo>
                    <a:pt x="87972" y="360705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60148" y="3568801"/>
              <a:ext cx="88265" cy="361315"/>
            </a:xfrm>
            <a:custGeom>
              <a:avLst/>
              <a:gdLst/>
              <a:ahLst/>
              <a:cxnLst/>
              <a:rect l="l" t="t" r="r" b="b"/>
              <a:pathLst>
                <a:path w="88264" h="361314">
                  <a:moveTo>
                    <a:pt x="0" y="0"/>
                  </a:moveTo>
                  <a:lnTo>
                    <a:pt x="87977" y="0"/>
                  </a:lnTo>
                  <a:lnTo>
                    <a:pt x="87977" y="360706"/>
                  </a:lnTo>
                  <a:lnTo>
                    <a:pt x="0" y="3607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1206" y="3654780"/>
              <a:ext cx="88265" cy="274955"/>
            </a:xfrm>
            <a:custGeom>
              <a:avLst/>
              <a:gdLst/>
              <a:ahLst/>
              <a:cxnLst/>
              <a:rect l="l" t="t" r="r" b="b"/>
              <a:pathLst>
                <a:path w="88264" h="274954">
                  <a:moveTo>
                    <a:pt x="87985" y="0"/>
                  </a:moveTo>
                  <a:lnTo>
                    <a:pt x="0" y="0"/>
                  </a:lnTo>
                  <a:lnTo>
                    <a:pt x="0" y="274726"/>
                  </a:lnTo>
                  <a:lnTo>
                    <a:pt x="87985" y="274726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1206" y="3654780"/>
              <a:ext cx="88265" cy="274955"/>
            </a:xfrm>
            <a:custGeom>
              <a:avLst/>
              <a:gdLst/>
              <a:ahLst/>
              <a:cxnLst/>
              <a:rect l="l" t="t" r="r" b="b"/>
              <a:pathLst>
                <a:path w="88264" h="274954">
                  <a:moveTo>
                    <a:pt x="0" y="0"/>
                  </a:moveTo>
                  <a:lnTo>
                    <a:pt x="87977" y="0"/>
                  </a:lnTo>
                  <a:lnTo>
                    <a:pt x="87977" y="274728"/>
                  </a:lnTo>
                  <a:lnTo>
                    <a:pt x="0" y="274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83273" y="3377945"/>
              <a:ext cx="88265" cy="551815"/>
            </a:xfrm>
            <a:custGeom>
              <a:avLst/>
              <a:gdLst/>
              <a:ahLst/>
              <a:cxnLst/>
              <a:rect l="l" t="t" r="r" b="b"/>
              <a:pathLst>
                <a:path w="88264" h="551814">
                  <a:moveTo>
                    <a:pt x="87985" y="0"/>
                  </a:moveTo>
                  <a:lnTo>
                    <a:pt x="0" y="0"/>
                  </a:lnTo>
                  <a:lnTo>
                    <a:pt x="0" y="551459"/>
                  </a:lnTo>
                  <a:lnTo>
                    <a:pt x="87985" y="551459"/>
                  </a:lnTo>
                  <a:lnTo>
                    <a:pt x="8798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83273" y="3377945"/>
              <a:ext cx="88265" cy="551815"/>
            </a:xfrm>
            <a:custGeom>
              <a:avLst/>
              <a:gdLst/>
              <a:ahLst/>
              <a:cxnLst/>
              <a:rect l="l" t="t" r="r" b="b"/>
              <a:pathLst>
                <a:path w="88264" h="551814">
                  <a:moveTo>
                    <a:pt x="0" y="0"/>
                  </a:moveTo>
                  <a:lnTo>
                    <a:pt x="87977" y="0"/>
                  </a:lnTo>
                  <a:lnTo>
                    <a:pt x="87977" y="551456"/>
                  </a:lnTo>
                  <a:lnTo>
                    <a:pt x="0" y="5514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24320" y="3654640"/>
              <a:ext cx="88265" cy="274955"/>
            </a:xfrm>
            <a:custGeom>
              <a:avLst/>
              <a:gdLst/>
              <a:ahLst/>
              <a:cxnLst/>
              <a:rect l="l" t="t" r="r" b="b"/>
              <a:pathLst>
                <a:path w="88265" h="274954">
                  <a:moveTo>
                    <a:pt x="87972" y="0"/>
                  </a:moveTo>
                  <a:lnTo>
                    <a:pt x="0" y="0"/>
                  </a:lnTo>
                  <a:lnTo>
                    <a:pt x="0" y="274726"/>
                  </a:lnTo>
                  <a:lnTo>
                    <a:pt x="87972" y="274726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24320" y="3654640"/>
              <a:ext cx="88265" cy="274955"/>
            </a:xfrm>
            <a:custGeom>
              <a:avLst/>
              <a:gdLst/>
              <a:ahLst/>
              <a:cxnLst/>
              <a:rect l="l" t="t" r="r" b="b"/>
              <a:pathLst>
                <a:path w="88265" h="274954">
                  <a:moveTo>
                    <a:pt x="0" y="0"/>
                  </a:moveTo>
                  <a:lnTo>
                    <a:pt x="87977" y="0"/>
                  </a:lnTo>
                  <a:lnTo>
                    <a:pt x="87977" y="274728"/>
                  </a:lnTo>
                  <a:lnTo>
                    <a:pt x="0" y="274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36144" y="3929519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87972" y="0"/>
                  </a:moveTo>
                  <a:lnTo>
                    <a:pt x="0" y="0"/>
                  </a:lnTo>
                  <a:lnTo>
                    <a:pt x="0" y="180352"/>
                  </a:lnTo>
                  <a:lnTo>
                    <a:pt x="87972" y="180352"/>
                  </a:lnTo>
                  <a:lnTo>
                    <a:pt x="8797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36144" y="3929519"/>
              <a:ext cx="88265" cy="180975"/>
            </a:xfrm>
            <a:custGeom>
              <a:avLst/>
              <a:gdLst/>
              <a:ahLst/>
              <a:cxnLst/>
              <a:rect l="l" t="t" r="r" b="b"/>
              <a:pathLst>
                <a:path w="88264" h="180975">
                  <a:moveTo>
                    <a:pt x="0" y="0"/>
                  </a:moveTo>
                  <a:lnTo>
                    <a:pt x="87977" y="0"/>
                  </a:lnTo>
                  <a:lnTo>
                    <a:pt x="87977" y="180353"/>
                  </a:lnTo>
                  <a:lnTo>
                    <a:pt x="0" y="1803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4369638" y="4586008"/>
            <a:ext cx="2353310" cy="1112520"/>
            <a:chOff x="4369638" y="4586008"/>
            <a:chExt cx="2353310" cy="1112520"/>
          </a:xfrm>
        </p:grpSpPr>
        <p:sp>
          <p:nvSpPr>
            <p:cNvPr id="56" name="object 56"/>
            <p:cNvSpPr/>
            <p:nvPr/>
          </p:nvSpPr>
          <p:spPr>
            <a:xfrm>
              <a:off x="4369638" y="5326177"/>
              <a:ext cx="2353310" cy="0"/>
            </a:xfrm>
            <a:custGeom>
              <a:avLst/>
              <a:gdLst/>
              <a:ahLst/>
              <a:cxnLst/>
              <a:rect l="l" t="t" r="r" b="b"/>
              <a:pathLst>
                <a:path w="2353309">
                  <a:moveTo>
                    <a:pt x="0" y="0"/>
                  </a:moveTo>
                  <a:lnTo>
                    <a:pt x="641057" y="0"/>
                  </a:lnTo>
                </a:path>
                <a:path w="2353309">
                  <a:moveTo>
                    <a:pt x="817156" y="0"/>
                  </a:moveTo>
                  <a:lnTo>
                    <a:pt x="2353231" y="0"/>
                  </a:lnTo>
                </a:path>
              </a:pathLst>
            </a:custGeom>
            <a:ln w="952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46574" y="4590770"/>
              <a:ext cx="176530" cy="735965"/>
            </a:xfrm>
            <a:custGeom>
              <a:avLst/>
              <a:gdLst/>
              <a:ahLst/>
              <a:cxnLst/>
              <a:rect l="l" t="t" r="r" b="b"/>
              <a:pathLst>
                <a:path w="176529" h="735964">
                  <a:moveTo>
                    <a:pt x="176098" y="0"/>
                  </a:moveTo>
                  <a:lnTo>
                    <a:pt x="0" y="0"/>
                  </a:lnTo>
                  <a:lnTo>
                    <a:pt x="0" y="735406"/>
                  </a:lnTo>
                  <a:lnTo>
                    <a:pt x="176098" y="735406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46574" y="4590770"/>
              <a:ext cx="176530" cy="735965"/>
            </a:xfrm>
            <a:custGeom>
              <a:avLst/>
              <a:gdLst/>
              <a:ahLst/>
              <a:cxnLst/>
              <a:rect l="l" t="t" r="r" b="b"/>
              <a:pathLst>
                <a:path w="176529" h="735964">
                  <a:moveTo>
                    <a:pt x="0" y="0"/>
                  </a:moveTo>
                  <a:lnTo>
                    <a:pt x="176095" y="0"/>
                  </a:lnTo>
                  <a:lnTo>
                    <a:pt x="176095" y="735408"/>
                  </a:lnTo>
                  <a:lnTo>
                    <a:pt x="0" y="735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28629" y="4936616"/>
              <a:ext cx="176530" cy="389890"/>
            </a:xfrm>
            <a:custGeom>
              <a:avLst/>
              <a:gdLst/>
              <a:ahLst/>
              <a:cxnLst/>
              <a:rect l="l" t="t" r="r" b="b"/>
              <a:pathLst>
                <a:path w="176529" h="389889">
                  <a:moveTo>
                    <a:pt x="176098" y="0"/>
                  </a:moveTo>
                  <a:lnTo>
                    <a:pt x="0" y="0"/>
                  </a:lnTo>
                  <a:lnTo>
                    <a:pt x="0" y="389508"/>
                  </a:lnTo>
                  <a:lnTo>
                    <a:pt x="176098" y="389508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28629" y="4936616"/>
              <a:ext cx="176530" cy="389890"/>
            </a:xfrm>
            <a:custGeom>
              <a:avLst/>
              <a:gdLst/>
              <a:ahLst/>
              <a:cxnLst/>
              <a:rect l="l" t="t" r="r" b="b"/>
              <a:pathLst>
                <a:path w="176529" h="389889">
                  <a:moveTo>
                    <a:pt x="0" y="0"/>
                  </a:moveTo>
                  <a:lnTo>
                    <a:pt x="176095" y="0"/>
                  </a:lnTo>
                  <a:lnTo>
                    <a:pt x="176095" y="389498"/>
                  </a:lnTo>
                  <a:lnTo>
                    <a:pt x="0" y="3894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10696" y="5320283"/>
              <a:ext cx="176530" cy="153035"/>
            </a:xfrm>
            <a:custGeom>
              <a:avLst/>
              <a:gdLst/>
              <a:ahLst/>
              <a:cxnLst/>
              <a:rect l="l" t="t" r="r" b="b"/>
              <a:pathLst>
                <a:path w="176529" h="153035">
                  <a:moveTo>
                    <a:pt x="176098" y="0"/>
                  </a:moveTo>
                  <a:lnTo>
                    <a:pt x="0" y="0"/>
                  </a:lnTo>
                  <a:lnTo>
                    <a:pt x="0" y="152755"/>
                  </a:lnTo>
                  <a:lnTo>
                    <a:pt x="176098" y="152755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10696" y="5320279"/>
              <a:ext cx="176530" cy="153035"/>
            </a:xfrm>
            <a:custGeom>
              <a:avLst/>
              <a:gdLst/>
              <a:ahLst/>
              <a:cxnLst/>
              <a:rect l="l" t="t" r="r" b="b"/>
              <a:pathLst>
                <a:path w="176529" h="153035">
                  <a:moveTo>
                    <a:pt x="0" y="152760"/>
                  </a:moveTo>
                  <a:lnTo>
                    <a:pt x="176095" y="152760"/>
                  </a:lnTo>
                  <a:lnTo>
                    <a:pt x="176095" y="0"/>
                  </a:lnTo>
                  <a:lnTo>
                    <a:pt x="0" y="0"/>
                  </a:lnTo>
                  <a:lnTo>
                    <a:pt x="0" y="15276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750" y="5332856"/>
              <a:ext cx="176530" cy="361315"/>
            </a:xfrm>
            <a:custGeom>
              <a:avLst/>
              <a:gdLst/>
              <a:ahLst/>
              <a:cxnLst/>
              <a:rect l="l" t="t" r="r" b="b"/>
              <a:pathLst>
                <a:path w="176529" h="361314">
                  <a:moveTo>
                    <a:pt x="176098" y="0"/>
                  </a:moveTo>
                  <a:lnTo>
                    <a:pt x="0" y="0"/>
                  </a:lnTo>
                  <a:lnTo>
                    <a:pt x="0" y="360706"/>
                  </a:lnTo>
                  <a:lnTo>
                    <a:pt x="176098" y="360706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92750" y="5332857"/>
              <a:ext cx="176530" cy="361315"/>
            </a:xfrm>
            <a:custGeom>
              <a:avLst/>
              <a:gdLst/>
              <a:ahLst/>
              <a:cxnLst/>
              <a:rect l="l" t="t" r="r" b="b"/>
              <a:pathLst>
                <a:path w="176529" h="361314">
                  <a:moveTo>
                    <a:pt x="0" y="360706"/>
                  </a:moveTo>
                  <a:lnTo>
                    <a:pt x="176095" y="360706"/>
                  </a:lnTo>
                  <a:lnTo>
                    <a:pt x="176095" y="0"/>
                  </a:lnTo>
                  <a:lnTo>
                    <a:pt x="0" y="0"/>
                  </a:lnTo>
                  <a:lnTo>
                    <a:pt x="0" y="36070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74842" y="4995430"/>
              <a:ext cx="176530" cy="330835"/>
            </a:xfrm>
            <a:custGeom>
              <a:avLst/>
              <a:gdLst/>
              <a:ahLst/>
              <a:cxnLst/>
              <a:rect l="l" t="t" r="r" b="b"/>
              <a:pathLst>
                <a:path w="176529" h="330835">
                  <a:moveTo>
                    <a:pt x="176098" y="0"/>
                  </a:moveTo>
                  <a:lnTo>
                    <a:pt x="0" y="0"/>
                  </a:lnTo>
                  <a:lnTo>
                    <a:pt x="0" y="330707"/>
                  </a:lnTo>
                  <a:lnTo>
                    <a:pt x="176098" y="330707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74842" y="4995430"/>
              <a:ext cx="176530" cy="330835"/>
            </a:xfrm>
            <a:custGeom>
              <a:avLst/>
              <a:gdLst/>
              <a:ahLst/>
              <a:cxnLst/>
              <a:rect l="l" t="t" r="r" b="b"/>
              <a:pathLst>
                <a:path w="176529" h="330835">
                  <a:moveTo>
                    <a:pt x="0" y="0"/>
                  </a:moveTo>
                  <a:lnTo>
                    <a:pt x="176095" y="0"/>
                  </a:lnTo>
                  <a:lnTo>
                    <a:pt x="176095" y="330714"/>
                  </a:lnTo>
                  <a:lnTo>
                    <a:pt x="0" y="3307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56897" y="5145824"/>
              <a:ext cx="176530" cy="180975"/>
            </a:xfrm>
            <a:custGeom>
              <a:avLst/>
              <a:gdLst/>
              <a:ahLst/>
              <a:cxnLst/>
              <a:rect l="l" t="t" r="r" b="b"/>
              <a:pathLst>
                <a:path w="176529" h="180975">
                  <a:moveTo>
                    <a:pt x="176085" y="0"/>
                  </a:moveTo>
                  <a:lnTo>
                    <a:pt x="0" y="0"/>
                  </a:lnTo>
                  <a:lnTo>
                    <a:pt x="0" y="180352"/>
                  </a:lnTo>
                  <a:lnTo>
                    <a:pt x="176085" y="180352"/>
                  </a:lnTo>
                  <a:lnTo>
                    <a:pt x="176085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56897" y="5145824"/>
              <a:ext cx="176530" cy="180975"/>
            </a:xfrm>
            <a:custGeom>
              <a:avLst/>
              <a:gdLst/>
              <a:ahLst/>
              <a:cxnLst/>
              <a:rect l="l" t="t" r="r" b="b"/>
              <a:pathLst>
                <a:path w="176529" h="180975">
                  <a:moveTo>
                    <a:pt x="0" y="0"/>
                  </a:moveTo>
                  <a:lnTo>
                    <a:pt x="176095" y="0"/>
                  </a:lnTo>
                  <a:lnTo>
                    <a:pt x="176095" y="180353"/>
                  </a:lnTo>
                  <a:lnTo>
                    <a:pt x="0" y="1803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38964" y="5328361"/>
              <a:ext cx="176530" cy="274955"/>
            </a:xfrm>
            <a:custGeom>
              <a:avLst/>
              <a:gdLst/>
              <a:ahLst/>
              <a:cxnLst/>
              <a:rect l="l" t="t" r="r" b="b"/>
              <a:pathLst>
                <a:path w="176529" h="274954">
                  <a:moveTo>
                    <a:pt x="176098" y="0"/>
                  </a:moveTo>
                  <a:lnTo>
                    <a:pt x="0" y="0"/>
                  </a:lnTo>
                  <a:lnTo>
                    <a:pt x="0" y="274725"/>
                  </a:lnTo>
                  <a:lnTo>
                    <a:pt x="176098" y="274725"/>
                  </a:lnTo>
                  <a:lnTo>
                    <a:pt x="176098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38964" y="5328358"/>
              <a:ext cx="176530" cy="274955"/>
            </a:xfrm>
            <a:custGeom>
              <a:avLst/>
              <a:gdLst/>
              <a:ahLst/>
              <a:cxnLst/>
              <a:rect l="l" t="t" r="r" b="b"/>
              <a:pathLst>
                <a:path w="176529" h="274954">
                  <a:moveTo>
                    <a:pt x="0" y="274728"/>
                  </a:moveTo>
                  <a:lnTo>
                    <a:pt x="176095" y="274728"/>
                  </a:lnTo>
                  <a:lnTo>
                    <a:pt x="176095" y="0"/>
                  </a:lnTo>
                  <a:lnTo>
                    <a:pt x="0" y="0"/>
                  </a:lnTo>
                  <a:lnTo>
                    <a:pt x="0" y="274728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21018" y="5051310"/>
              <a:ext cx="176530" cy="274955"/>
            </a:xfrm>
            <a:custGeom>
              <a:avLst/>
              <a:gdLst/>
              <a:ahLst/>
              <a:cxnLst/>
              <a:rect l="l" t="t" r="r" b="b"/>
              <a:pathLst>
                <a:path w="176529" h="274954">
                  <a:moveTo>
                    <a:pt x="176085" y="0"/>
                  </a:moveTo>
                  <a:lnTo>
                    <a:pt x="0" y="0"/>
                  </a:lnTo>
                  <a:lnTo>
                    <a:pt x="0" y="274726"/>
                  </a:lnTo>
                  <a:lnTo>
                    <a:pt x="176085" y="274726"/>
                  </a:lnTo>
                  <a:lnTo>
                    <a:pt x="176085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21018" y="5051310"/>
              <a:ext cx="176530" cy="274955"/>
            </a:xfrm>
            <a:custGeom>
              <a:avLst/>
              <a:gdLst/>
              <a:ahLst/>
              <a:cxnLst/>
              <a:rect l="l" t="t" r="r" b="b"/>
              <a:pathLst>
                <a:path w="176529" h="274954">
                  <a:moveTo>
                    <a:pt x="0" y="0"/>
                  </a:moveTo>
                  <a:lnTo>
                    <a:pt x="176095" y="0"/>
                  </a:lnTo>
                  <a:lnTo>
                    <a:pt x="176095" y="274728"/>
                  </a:lnTo>
                  <a:lnTo>
                    <a:pt x="0" y="274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7729384" y="3233356"/>
            <a:ext cx="3963035" cy="773430"/>
            <a:chOff x="7729384" y="3233356"/>
            <a:chExt cx="3963035" cy="773430"/>
          </a:xfrm>
        </p:grpSpPr>
        <p:sp>
          <p:nvSpPr>
            <p:cNvPr id="74" name="object 74"/>
            <p:cNvSpPr/>
            <p:nvPr/>
          </p:nvSpPr>
          <p:spPr>
            <a:xfrm>
              <a:off x="7729384" y="3791750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340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72856" y="3238525"/>
              <a:ext cx="99695" cy="553720"/>
            </a:xfrm>
            <a:custGeom>
              <a:avLst/>
              <a:gdLst/>
              <a:ahLst/>
              <a:cxnLst/>
              <a:rect l="l" t="t" r="r" b="b"/>
              <a:pathLst>
                <a:path w="99695" h="553720">
                  <a:moveTo>
                    <a:pt x="99479" y="0"/>
                  </a:moveTo>
                  <a:lnTo>
                    <a:pt x="0" y="0"/>
                  </a:lnTo>
                  <a:lnTo>
                    <a:pt x="0" y="553224"/>
                  </a:lnTo>
                  <a:lnTo>
                    <a:pt x="99479" y="553224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72856" y="3238525"/>
              <a:ext cx="99695" cy="553720"/>
            </a:xfrm>
            <a:custGeom>
              <a:avLst/>
              <a:gdLst/>
              <a:ahLst/>
              <a:cxnLst/>
              <a:rect l="l" t="t" r="r" b="b"/>
              <a:pathLst>
                <a:path w="99695" h="553720">
                  <a:moveTo>
                    <a:pt x="0" y="0"/>
                  </a:moveTo>
                  <a:lnTo>
                    <a:pt x="99477" y="0"/>
                  </a:lnTo>
                  <a:lnTo>
                    <a:pt x="99477" y="553232"/>
                  </a:lnTo>
                  <a:lnTo>
                    <a:pt x="0" y="553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32191" y="3427844"/>
              <a:ext cx="99695" cy="364490"/>
            </a:xfrm>
            <a:custGeom>
              <a:avLst/>
              <a:gdLst/>
              <a:ahLst/>
              <a:cxnLst/>
              <a:rect l="l" t="t" r="r" b="b"/>
              <a:pathLst>
                <a:path w="99695" h="364489">
                  <a:moveTo>
                    <a:pt x="99479" y="0"/>
                  </a:moveTo>
                  <a:lnTo>
                    <a:pt x="0" y="0"/>
                  </a:lnTo>
                  <a:lnTo>
                    <a:pt x="0" y="363931"/>
                  </a:lnTo>
                  <a:lnTo>
                    <a:pt x="99479" y="363931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32191" y="3427844"/>
              <a:ext cx="99695" cy="364490"/>
            </a:xfrm>
            <a:custGeom>
              <a:avLst/>
              <a:gdLst/>
              <a:ahLst/>
              <a:cxnLst/>
              <a:rect l="l" t="t" r="r" b="b"/>
              <a:pathLst>
                <a:path w="99695" h="364489">
                  <a:moveTo>
                    <a:pt x="0" y="0"/>
                  </a:moveTo>
                  <a:lnTo>
                    <a:pt x="99477" y="0"/>
                  </a:lnTo>
                  <a:lnTo>
                    <a:pt x="99477" y="363927"/>
                  </a:lnTo>
                  <a:lnTo>
                    <a:pt x="0" y="3639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91525" y="3587965"/>
              <a:ext cx="99695" cy="203835"/>
            </a:xfrm>
            <a:custGeom>
              <a:avLst/>
              <a:gdLst/>
              <a:ahLst/>
              <a:cxnLst/>
              <a:rect l="l" t="t" r="r" b="b"/>
              <a:pathLst>
                <a:path w="99695" h="203835">
                  <a:moveTo>
                    <a:pt x="99479" y="0"/>
                  </a:moveTo>
                  <a:lnTo>
                    <a:pt x="0" y="0"/>
                  </a:lnTo>
                  <a:lnTo>
                    <a:pt x="0" y="203771"/>
                  </a:lnTo>
                  <a:lnTo>
                    <a:pt x="99479" y="203771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91525" y="3587965"/>
              <a:ext cx="99695" cy="203835"/>
            </a:xfrm>
            <a:custGeom>
              <a:avLst/>
              <a:gdLst/>
              <a:ahLst/>
              <a:cxnLst/>
              <a:rect l="l" t="t" r="r" b="b"/>
              <a:pathLst>
                <a:path w="99695" h="203835">
                  <a:moveTo>
                    <a:pt x="0" y="0"/>
                  </a:moveTo>
                  <a:lnTo>
                    <a:pt x="99477" y="0"/>
                  </a:lnTo>
                  <a:lnTo>
                    <a:pt x="99477" y="203763"/>
                  </a:lnTo>
                  <a:lnTo>
                    <a:pt x="0" y="2037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50872" y="3427831"/>
              <a:ext cx="99695" cy="364490"/>
            </a:xfrm>
            <a:custGeom>
              <a:avLst/>
              <a:gdLst/>
              <a:ahLst/>
              <a:cxnLst/>
              <a:rect l="l" t="t" r="r" b="b"/>
              <a:pathLst>
                <a:path w="99695" h="364489">
                  <a:moveTo>
                    <a:pt x="99466" y="0"/>
                  </a:moveTo>
                  <a:lnTo>
                    <a:pt x="0" y="0"/>
                  </a:lnTo>
                  <a:lnTo>
                    <a:pt x="0" y="363918"/>
                  </a:lnTo>
                  <a:lnTo>
                    <a:pt x="99466" y="363918"/>
                  </a:lnTo>
                  <a:lnTo>
                    <a:pt x="99466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250872" y="3427831"/>
              <a:ext cx="99695" cy="364490"/>
            </a:xfrm>
            <a:custGeom>
              <a:avLst/>
              <a:gdLst/>
              <a:ahLst/>
              <a:cxnLst/>
              <a:rect l="l" t="t" r="r" b="b"/>
              <a:pathLst>
                <a:path w="99695" h="364489">
                  <a:moveTo>
                    <a:pt x="0" y="0"/>
                  </a:moveTo>
                  <a:lnTo>
                    <a:pt x="99477" y="0"/>
                  </a:lnTo>
                  <a:lnTo>
                    <a:pt x="99477" y="363927"/>
                  </a:lnTo>
                  <a:lnTo>
                    <a:pt x="0" y="3639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206" y="3360508"/>
              <a:ext cx="99695" cy="431800"/>
            </a:xfrm>
            <a:custGeom>
              <a:avLst/>
              <a:gdLst/>
              <a:ahLst/>
              <a:cxnLst/>
              <a:rect l="l" t="t" r="r" b="b"/>
              <a:pathLst>
                <a:path w="99695" h="431800">
                  <a:moveTo>
                    <a:pt x="99479" y="0"/>
                  </a:moveTo>
                  <a:lnTo>
                    <a:pt x="0" y="0"/>
                  </a:lnTo>
                  <a:lnTo>
                    <a:pt x="0" y="431241"/>
                  </a:lnTo>
                  <a:lnTo>
                    <a:pt x="99479" y="431241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0206" y="3360508"/>
              <a:ext cx="99695" cy="431800"/>
            </a:xfrm>
            <a:custGeom>
              <a:avLst/>
              <a:gdLst/>
              <a:ahLst/>
              <a:cxnLst/>
              <a:rect l="l" t="t" r="r" b="b"/>
              <a:pathLst>
                <a:path w="99695" h="431800">
                  <a:moveTo>
                    <a:pt x="0" y="0"/>
                  </a:moveTo>
                  <a:lnTo>
                    <a:pt x="99477" y="0"/>
                  </a:lnTo>
                  <a:lnTo>
                    <a:pt x="99477" y="431245"/>
                  </a:lnTo>
                  <a:lnTo>
                    <a:pt x="0" y="4312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69540" y="3689870"/>
              <a:ext cx="99695" cy="102235"/>
            </a:xfrm>
            <a:custGeom>
              <a:avLst/>
              <a:gdLst/>
              <a:ahLst/>
              <a:cxnLst/>
              <a:rect l="l" t="t" r="r" b="b"/>
              <a:pathLst>
                <a:path w="99695" h="102235">
                  <a:moveTo>
                    <a:pt x="99479" y="0"/>
                  </a:moveTo>
                  <a:lnTo>
                    <a:pt x="0" y="0"/>
                  </a:lnTo>
                  <a:lnTo>
                    <a:pt x="0" y="101879"/>
                  </a:lnTo>
                  <a:lnTo>
                    <a:pt x="99479" y="101879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69540" y="3689870"/>
              <a:ext cx="99695" cy="102235"/>
            </a:xfrm>
            <a:custGeom>
              <a:avLst/>
              <a:gdLst/>
              <a:ahLst/>
              <a:cxnLst/>
              <a:rect l="l" t="t" r="r" b="b"/>
              <a:pathLst>
                <a:path w="99695" h="102235">
                  <a:moveTo>
                    <a:pt x="0" y="0"/>
                  </a:moveTo>
                  <a:lnTo>
                    <a:pt x="99477" y="0"/>
                  </a:lnTo>
                  <a:lnTo>
                    <a:pt x="99477" y="101881"/>
                  </a:lnTo>
                  <a:lnTo>
                    <a:pt x="0" y="1018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728874" y="3480181"/>
              <a:ext cx="99695" cy="311785"/>
            </a:xfrm>
            <a:custGeom>
              <a:avLst/>
              <a:gdLst/>
              <a:ahLst/>
              <a:cxnLst/>
              <a:rect l="l" t="t" r="r" b="b"/>
              <a:pathLst>
                <a:path w="99695" h="311785">
                  <a:moveTo>
                    <a:pt x="99479" y="0"/>
                  </a:moveTo>
                  <a:lnTo>
                    <a:pt x="0" y="0"/>
                  </a:lnTo>
                  <a:lnTo>
                    <a:pt x="0" y="311518"/>
                  </a:lnTo>
                  <a:lnTo>
                    <a:pt x="99479" y="311518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28874" y="3480181"/>
              <a:ext cx="99695" cy="311785"/>
            </a:xfrm>
            <a:custGeom>
              <a:avLst/>
              <a:gdLst/>
              <a:ahLst/>
              <a:cxnLst/>
              <a:rect l="l" t="t" r="r" b="b"/>
              <a:pathLst>
                <a:path w="99695" h="311785">
                  <a:moveTo>
                    <a:pt x="0" y="0"/>
                  </a:moveTo>
                  <a:lnTo>
                    <a:pt x="99477" y="0"/>
                  </a:lnTo>
                  <a:lnTo>
                    <a:pt x="99477" y="311518"/>
                  </a:lnTo>
                  <a:lnTo>
                    <a:pt x="0" y="3115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888209" y="3636479"/>
              <a:ext cx="99695" cy="155575"/>
            </a:xfrm>
            <a:custGeom>
              <a:avLst/>
              <a:gdLst/>
              <a:ahLst/>
              <a:cxnLst/>
              <a:rect l="l" t="t" r="r" b="b"/>
              <a:pathLst>
                <a:path w="99695" h="155575">
                  <a:moveTo>
                    <a:pt x="99479" y="0"/>
                  </a:moveTo>
                  <a:lnTo>
                    <a:pt x="0" y="0"/>
                  </a:lnTo>
                  <a:lnTo>
                    <a:pt x="0" y="155194"/>
                  </a:lnTo>
                  <a:lnTo>
                    <a:pt x="99479" y="155194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888209" y="3636479"/>
              <a:ext cx="99695" cy="155575"/>
            </a:xfrm>
            <a:custGeom>
              <a:avLst/>
              <a:gdLst/>
              <a:ahLst/>
              <a:cxnLst/>
              <a:rect l="l" t="t" r="r" b="b"/>
              <a:pathLst>
                <a:path w="99695" h="155575">
                  <a:moveTo>
                    <a:pt x="0" y="0"/>
                  </a:moveTo>
                  <a:lnTo>
                    <a:pt x="99477" y="0"/>
                  </a:lnTo>
                  <a:lnTo>
                    <a:pt x="99477" y="155194"/>
                  </a:lnTo>
                  <a:lnTo>
                    <a:pt x="0" y="1551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058744" y="3791356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650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080487" y="3238119"/>
              <a:ext cx="50165" cy="553720"/>
            </a:xfrm>
            <a:custGeom>
              <a:avLst/>
              <a:gdLst/>
              <a:ahLst/>
              <a:cxnLst/>
              <a:rect l="l" t="t" r="r" b="b"/>
              <a:pathLst>
                <a:path w="50165" h="553720">
                  <a:moveTo>
                    <a:pt x="49695" y="0"/>
                  </a:moveTo>
                  <a:lnTo>
                    <a:pt x="0" y="0"/>
                  </a:lnTo>
                  <a:lnTo>
                    <a:pt x="0" y="553237"/>
                  </a:lnTo>
                  <a:lnTo>
                    <a:pt x="49695" y="553237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080487" y="3238119"/>
              <a:ext cx="50165" cy="553720"/>
            </a:xfrm>
            <a:custGeom>
              <a:avLst/>
              <a:gdLst/>
              <a:ahLst/>
              <a:cxnLst/>
              <a:rect l="l" t="t" r="r" b="b"/>
              <a:pathLst>
                <a:path w="50165" h="553720">
                  <a:moveTo>
                    <a:pt x="0" y="0"/>
                  </a:moveTo>
                  <a:lnTo>
                    <a:pt x="49698" y="0"/>
                  </a:lnTo>
                  <a:lnTo>
                    <a:pt x="49698" y="553232"/>
                  </a:lnTo>
                  <a:lnTo>
                    <a:pt x="0" y="553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160166" y="3791610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49695" y="0"/>
                  </a:moveTo>
                  <a:lnTo>
                    <a:pt x="0" y="0"/>
                  </a:lnTo>
                  <a:lnTo>
                    <a:pt x="0" y="101879"/>
                  </a:lnTo>
                  <a:lnTo>
                    <a:pt x="49695" y="101879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160166" y="3791608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0" y="101881"/>
                  </a:moveTo>
                  <a:lnTo>
                    <a:pt x="49698" y="101881"/>
                  </a:lnTo>
                  <a:lnTo>
                    <a:pt x="49698" y="0"/>
                  </a:lnTo>
                  <a:lnTo>
                    <a:pt x="0" y="0"/>
                  </a:lnTo>
                  <a:lnTo>
                    <a:pt x="0" y="101881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239833" y="3786974"/>
              <a:ext cx="50165" cy="203835"/>
            </a:xfrm>
            <a:custGeom>
              <a:avLst/>
              <a:gdLst/>
              <a:ahLst/>
              <a:cxnLst/>
              <a:rect l="l" t="t" r="r" b="b"/>
              <a:pathLst>
                <a:path w="50165" h="203835">
                  <a:moveTo>
                    <a:pt x="49695" y="0"/>
                  </a:moveTo>
                  <a:lnTo>
                    <a:pt x="0" y="0"/>
                  </a:lnTo>
                  <a:lnTo>
                    <a:pt x="0" y="203758"/>
                  </a:lnTo>
                  <a:lnTo>
                    <a:pt x="49695" y="203758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239833" y="3786970"/>
              <a:ext cx="50165" cy="203835"/>
            </a:xfrm>
            <a:custGeom>
              <a:avLst/>
              <a:gdLst/>
              <a:ahLst/>
              <a:cxnLst/>
              <a:rect l="l" t="t" r="r" b="b"/>
              <a:pathLst>
                <a:path w="50165" h="203835">
                  <a:moveTo>
                    <a:pt x="0" y="203763"/>
                  </a:moveTo>
                  <a:lnTo>
                    <a:pt x="49698" y="203763"/>
                  </a:lnTo>
                  <a:lnTo>
                    <a:pt x="49698" y="0"/>
                  </a:lnTo>
                  <a:lnTo>
                    <a:pt x="0" y="0"/>
                  </a:lnTo>
                  <a:lnTo>
                    <a:pt x="0" y="203763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19501" y="3375990"/>
              <a:ext cx="50165" cy="415925"/>
            </a:xfrm>
            <a:custGeom>
              <a:avLst/>
              <a:gdLst/>
              <a:ahLst/>
              <a:cxnLst/>
              <a:rect l="l" t="t" r="r" b="b"/>
              <a:pathLst>
                <a:path w="50165" h="415925">
                  <a:moveTo>
                    <a:pt x="49695" y="0"/>
                  </a:moveTo>
                  <a:lnTo>
                    <a:pt x="0" y="0"/>
                  </a:lnTo>
                  <a:lnTo>
                    <a:pt x="0" y="415442"/>
                  </a:lnTo>
                  <a:lnTo>
                    <a:pt x="49695" y="415442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319501" y="3375990"/>
              <a:ext cx="50165" cy="415925"/>
            </a:xfrm>
            <a:custGeom>
              <a:avLst/>
              <a:gdLst/>
              <a:ahLst/>
              <a:cxnLst/>
              <a:rect l="l" t="t" r="r" b="b"/>
              <a:pathLst>
                <a:path w="50165" h="415925">
                  <a:moveTo>
                    <a:pt x="0" y="0"/>
                  </a:moveTo>
                  <a:lnTo>
                    <a:pt x="49698" y="0"/>
                  </a:lnTo>
                  <a:lnTo>
                    <a:pt x="49698" y="415432"/>
                  </a:lnTo>
                  <a:lnTo>
                    <a:pt x="0" y="4154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399193" y="3790657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49695" y="0"/>
                  </a:moveTo>
                  <a:lnTo>
                    <a:pt x="0" y="0"/>
                  </a:lnTo>
                  <a:lnTo>
                    <a:pt x="0" y="101879"/>
                  </a:lnTo>
                  <a:lnTo>
                    <a:pt x="49695" y="101879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99193" y="3790656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0" y="101881"/>
                  </a:moveTo>
                  <a:lnTo>
                    <a:pt x="49698" y="101881"/>
                  </a:lnTo>
                  <a:lnTo>
                    <a:pt x="49698" y="0"/>
                  </a:lnTo>
                  <a:lnTo>
                    <a:pt x="0" y="0"/>
                  </a:lnTo>
                  <a:lnTo>
                    <a:pt x="0" y="101881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478860" y="3689477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49695" y="0"/>
                  </a:moveTo>
                  <a:lnTo>
                    <a:pt x="0" y="0"/>
                  </a:lnTo>
                  <a:lnTo>
                    <a:pt x="0" y="101879"/>
                  </a:lnTo>
                  <a:lnTo>
                    <a:pt x="49695" y="101879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478860" y="3689477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0" y="0"/>
                  </a:moveTo>
                  <a:lnTo>
                    <a:pt x="49698" y="0"/>
                  </a:lnTo>
                  <a:lnTo>
                    <a:pt x="49698" y="101881"/>
                  </a:lnTo>
                  <a:lnTo>
                    <a:pt x="0" y="1018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558527" y="3790886"/>
              <a:ext cx="50165" cy="203835"/>
            </a:xfrm>
            <a:custGeom>
              <a:avLst/>
              <a:gdLst/>
              <a:ahLst/>
              <a:cxnLst/>
              <a:rect l="l" t="t" r="r" b="b"/>
              <a:pathLst>
                <a:path w="50165" h="203835">
                  <a:moveTo>
                    <a:pt x="49695" y="0"/>
                  </a:moveTo>
                  <a:lnTo>
                    <a:pt x="0" y="0"/>
                  </a:lnTo>
                  <a:lnTo>
                    <a:pt x="0" y="203771"/>
                  </a:lnTo>
                  <a:lnTo>
                    <a:pt x="49695" y="203771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58527" y="3790894"/>
              <a:ext cx="50165" cy="203835"/>
            </a:xfrm>
            <a:custGeom>
              <a:avLst/>
              <a:gdLst/>
              <a:ahLst/>
              <a:cxnLst/>
              <a:rect l="l" t="t" r="r" b="b"/>
              <a:pathLst>
                <a:path w="50165" h="203835">
                  <a:moveTo>
                    <a:pt x="0" y="203763"/>
                  </a:moveTo>
                  <a:lnTo>
                    <a:pt x="49698" y="203763"/>
                  </a:lnTo>
                  <a:lnTo>
                    <a:pt x="49698" y="0"/>
                  </a:lnTo>
                  <a:lnTo>
                    <a:pt x="0" y="0"/>
                  </a:lnTo>
                  <a:lnTo>
                    <a:pt x="0" y="203763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638207" y="3553040"/>
              <a:ext cx="50165" cy="238760"/>
            </a:xfrm>
            <a:custGeom>
              <a:avLst/>
              <a:gdLst/>
              <a:ahLst/>
              <a:cxnLst/>
              <a:rect l="l" t="t" r="r" b="b"/>
              <a:pathLst>
                <a:path w="50165" h="238760">
                  <a:moveTo>
                    <a:pt x="49707" y="0"/>
                  </a:moveTo>
                  <a:lnTo>
                    <a:pt x="0" y="0"/>
                  </a:lnTo>
                  <a:lnTo>
                    <a:pt x="0" y="238328"/>
                  </a:lnTo>
                  <a:lnTo>
                    <a:pt x="49707" y="238328"/>
                  </a:lnTo>
                  <a:lnTo>
                    <a:pt x="49707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638207" y="3553040"/>
              <a:ext cx="50165" cy="238760"/>
            </a:xfrm>
            <a:custGeom>
              <a:avLst/>
              <a:gdLst/>
              <a:ahLst/>
              <a:cxnLst/>
              <a:rect l="l" t="t" r="r" b="b"/>
              <a:pathLst>
                <a:path w="50165" h="238760">
                  <a:moveTo>
                    <a:pt x="0" y="0"/>
                  </a:moveTo>
                  <a:lnTo>
                    <a:pt x="49698" y="0"/>
                  </a:lnTo>
                  <a:lnTo>
                    <a:pt x="49698" y="238326"/>
                  </a:lnTo>
                  <a:lnTo>
                    <a:pt x="0" y="238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717874" y="3453434"/>
              <a:ext cx="50165" cy="338455"/>
            </a:xfrm>
            <a:custGeom>
              <a:avLst/>
              <a:gdLst/>
              <a:ahLst/>
              <a:cxnLst/>
              <a:rect l="l" t="t" r="r" b="b"/>
              <a:pathLst>
                <a:path w="50165" h="338454">
                  <a:moveTo>
                    <a:pt x="49707" y="0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9707" y="337947"/>
                  </a:lnTo>
                  <a:lnTo>
                    <a:pt x="49707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717874" y="3453434"/>
              <a:ext cx="50165" cy="338455"/>
            </a:xfrm>
            <a:custGeom>
              <a:avLst/>
              <a:gdLst/>
              <a:ahLst/>
              <a:cxnLst/>
              <a:rect l="l" t="t" r="r" b="b"/>
              <a:pathLst>
                <a:path w="50165" h="338454">
                  <a:moveTo>
                    <a:pt x="0" y="0"/>
                  </a:moveTo>
                  <a:lnTo>
                    <a:pt x="49698" y="0"/>
                  </a:lnTo>
                  <a:lnTo>
                    <a:pt x="49698" y="337948"/>
                  </a:lnTo>
                  <a:lnTo>
                    <a:pt x="0" y="337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797567" y="3791369"/>
              <a:ext cx="50165" cy="86360"/>
            </a:xfrm>
            <a:custGeom>
              <a:avLst/>
              <a:gdLst/>
              <a:ahLst/>
              <a:cxnLst/>
              <a:rect l="l" t="t" r="r" b="b"/>
              <a:pathLst>
                <a:path w="50165" h="86360">
                  <a:moveTo>
                    <a:pt x="49695" y="0"/>
                  </a:moveTo>
                  <a:lnTo>
                    <a:pt x="0" y="0"/>
                  </a:lnTo>
                  <a:lnTo>
                    <a:pt x="0" y="86283"/>
                  </a:lnTo>
                  <a:lnTo>
                    <a:pt x="49695" y="86283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797567" y="3791358"/>
              <a:ext cx="50165" cy="86360"/>
            </a:xfrm>
            <a:custGeom>
              <a:avLst/>
              <a:gdLst/>
              <a:ahLst/>
              <a:cxnLst/>
              <a:rect l="l" t="t" r="r" b="b"/>
              <a:pathLst>
                <a:path w="50165" h="86360">
                  <a:moveTo>
                    <a:pt x="0" y="86294"/>
                  </a:moveTo>
                  <a:lnTo>
                    <a:pt x="49698" y="86294"/>
                  </a:lnTo>
                  <a:lnTo>
                    <a:pt x="49698" y="0"/>
                  </a:lnTo>
                  <a:lnTo>
                    <a:pt x="0" y="0"/>
                  </a:lnTo>
                  <a:lnTo>
                    <a:pt x="0" y="8629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877234" y="3331730"/>
              <a:ext cx="50165" cy="459740"/>
            </a:xfrm>
            <a:custGeom>
              <a:avLst/>
              <a:gdLst/>
              <a:ahLst/>
              <a:cxnLst/>
              <a:rect l="l" t="t" r="r" b="b"/>
              <a:pathLst>
                <a:path w="50165" h="459739">
                  <a:moveTo>
                    <a:pt x="49695" y="0"/>
                  </a:moveTo>
                  <a:lnTo>
                    <a:pt x="0" y="0"/>
                  </a:lnTo>
                  <a:lnTo>
                    <a:pt x="0" y="459714"/>
                  </a:lnTo>
                  <a:lnTo>
                    <a:pt x="49695" y="459714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877234" y="3331730"/>
              <a:ext cx="50165" cy="459740"/>
            </a:xfrm>
            <a:custGeom>
              <a:avLst/>
              <a:gdLst/>
              <a:ahLst/>
              <a:cxnLst/>
              <a:rect l="l" t="t" r="r" b="b"/>
              <a:pathLst>
                <a:path w="50165" h="459739">
                  <a:moveTo>
                    <a:pt x="0" y="0"/>
                  </a:moveTo>
                  <a:lnTo>
                    <a:pt x="49698" y="0"/>
                  </a:lnTo>
                  <a:lnTo>
                    <a:pt x="49698" y="459709"/>
                  </a:lnTo>
                  <a:lnTo>
                    <a:pt x="0" y="4597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56901" y="3587584"/>
              <a:ext cx="50165" cy="203835"/>
            </a:xfrm>
            <a:custGeom>
              <a:avLst/>
              <a:gdLst/>
              <a:ahLst/>
              <a:cxnLst/>
              <a:rect l="l" t="t" r="r" b="b"/>
              <a:pathLst>
                <a:path w="50165" h="203835">
                  <a:moveTo>
                    <a:pt x="49695" y="0"/>
                  </a:moveTo>
                  <a:lnTo>
                    <a:pt x="0" y="0"/>
                  </a:lnTo>
                  <a:lnTo>
                    <a:pt x="0" y="203758"/>
                  </a:lnTo>
                  <a:lnTo>
                    <a:pt x="49695" y="203758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956901" y="3587584"/>
              <a:ext cx="50165" cy="203835"/>
            </a:xfrm>
            <a:custGeom>
              <a:avLst/>
              <a:gdLst/>
              <a:ahLst/>
              <a:cxnLst/>
              <a:rect l="l" t="t" r="r" b="b"/>
              <a:pathLst>
                <a:path w="50165" h="203835">
                  <a:moveTo>
                    <a:pt x="0" y="0"/>
                  </a:moveTo>
                  <a:lnTo>
                    <a:pt x="49698" y="0"/>
                  </a:lnTo>
                  <a:lnTo>
                    <a:pt x="49698" y="203763"/>
                  </a:lnTo>
                  <a:lnTo>
                    <a:pt x="0" y="2037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036581" y="3636149"/>
              <a:ext cx="50165" cy="155575"/>
            </a:xfrm>
            <a:custGeom>
              <a:avLst/>
              <a:gdLst/>
              <a:ahLst/>
              <a:cxnLst/>
              <a:rect l="l" t="t" r="r" b="b"/>
              <a:pathLst>
                <a:path w="50165" h="155575">
                  <a:moveTo>
                    <a:pt x="49707" y="0"/>
                  </a:moveTo>
                  <a:lnTo>
                    <a:pt x="0" y="0"/>
                  </a:lnTo>
                  <a:lnTo>
                    <a:pt x="0" y="155193"/>
                  </a:lnTo>
                  <a:lnTo>
                    <a:pt x="49707" y="155193"/>
                  </a:lnTo>
                  <a:lnTo>
                    <a:pt x="49707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036581" y="3636149"/>
              <a:ext cx="50165" cy="155575"/>
            </a:xfrm>
            <a:custGeom>
              <a:avLst/>
              <a:gdLst/>
              <a:ahLst/>
              <a:cxnLst/>
              <a:rect l="l" t="t" r="r" b="b"/>
              <a:pathLst>
                <a:path w="50165" h="155575">
                  <a:moveTo>
                    <a:pt x="0" y="0"/>
                  </a:moveTo>
                  <a:lnTo>
                    <a:pt x="49698" y="0"/>
                  </a:lnTo>
                  <a:lnTo>
                    <a:pt x="49698" y="155194"/>
                  </a:lnTo>
                  <a:lnTo>
                    <a:pt x="0" y="1551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195928" y="3479774"/>
              <a:ext cx="50165" cy="311785"/>
            </a:xfrm>
            <a:custGeom>
              <a:avLst/>
              <a:gdLst/>
              <a:ahLst/>
              <a:cxnLst/>
              <a:rect l="l" t="t" r="r" b="b"/>
              <a:pathLst>
                <a:path w="50165" h="311785">
                  <a:moveTo>
                    <a:pt x="49695" y="0"/>
                  </a:moveTo>
                  <a:lnTo>
                    <a:pt x="0" y="0"/>
                  </a:lnTo>
                  <a:lnTo>
                    <a:pt x="0" y="311518"/>
                  </a:lnTo>
                  <a:lnTo>
                    <a:pt x="49695" y="311518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195928" y="3479774"/>
              <a:ext cx="50165" cy="311785"/>
            </a:xfrm>
            <a:custGeom>
              <a:avLst/>
              <a:gdLst/>
              <a:ahLst/>
              <a:cxnLst/>
              <a:rect l="l" t="t" r="r" b="b"/>
              <a:pathLst>
                <a:path w="50165" h="311785">
                  <a:moveTo>
                    <a:pt x="0" y="0"/>
                  </a:moveTo>
                  <a:lnTo>
                    <a:pt x="49698" y="0"/>
                  </a:lnTo>
                  <a:lnTo>
                    <a:pt x="49698" y="311518"/>
                  </a:lnTo>
                  <a:lnTo>
                    <a:pt x="0" y="3115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275595" y="3636073"/>
              <a:ext cx="50165" cy="155575"/>
            </a:xfrm>
            <a:custGeom>
              <a:avLst/>
              <a:gdLst/>
              <a:ahLst/>
              <a:cxnLst/>
              <a:rect l="l" t="t" r="r" b="b"/>
              <a:pathLst>
                <a:path w="50165" h="155575">
                  <a:moveTo>
                    <a:pt x="49707" y="0"/>
                  </a:moveTo>
                  <a:lnTo>
                    <a:pt x="0" y="0"/>
                  </a:lnTo>
                  <a:lnTo>
                    <a:pt x="0" y="155194"/>
                  </a:lnTo>
                  <a:lnTo>
                    <a:pt x="49707" y="155194"/>
                  </a:lnTo>
                  <a:lnTo>
                    <a:pt x="49707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275595" y="3636073"/>
              <a:ext cx="50165" cy="155575"/>
            </a:xfrm>
            <a:custGeom>
              <a:avLst/>
              <a:gdLst/>
              <a:ahLst/>
              <a:cxnLst/>
              <a:rect l="l" t="t" r="r" b="b"/>
              <a:pathLst>
                <a:path w="50165" h="155575">
                  <a:moveTo>
                    <a:pt x="0" y="0"/>
                  </a:moveTo>
                  <a:lnTo>
                    <a:pt x="49698" y="0"/>
                  </a:lnTo>
                  <a:lnTo>
                    <a:pt x="49698" y="155194"/>
                  </a:lnTo>
                  <a:lnTo>
                    <a:pt x="0" y="1551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112806" y="3791356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49695" y="0"/>
                  </a:moveTo>
                  <a:lnTo>
                    <a:pt x="0" y="0"/>
                  </a:lnTo>
                  <a:lnTo>
                    <a:pt x="0" y="101879"/>
                  </a:lnTo>
                  <a:lnTo>
                    <a:pt x="49695" y="101879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12806" y="3791356"/>
              <a:ext cx="50165" cy="102235"/>
            </a:xfrm>
            <a:custGeom>
              <a:avLst/>
              <a:gdLst/>
              <a:ahLst/>
              <a:cxnLst/>
              <a:rect l="l" t="t" r="r" b="b"/>
              <a:pathLst>
                <a:path w="50165" h="102235">
                  <a:moveTo>
                    <a:pt x="0" y="0"/>
                  </a:moveTo>
                  <a:lnTo>
                    <a:pt x="49698" y="0"/>
                  </a:lnTo>
                  <a:lnTo>
                    <a:pt x="49698" y="101881"/>
                  </a:lnTo>
                  <a:lnTo>
                    <a:pt x="0" y="1018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362831" y="3793921"/>
              <a:ext cx="1329690" cy="0"/>
            </a:xfrm>
            <a:custGeom>
              <a:avLst/>
              <a:gdLst/>
              <a:ahLst/>
              <a:cxnLst/>
              <a:rect l="l" t="t" r="r" b="b"/>
              <a:pathLst>
                <a:path w="1329690">
                  <a:moveTo>
                    <a:pt x="0" y="0"/>
                  </a:moveTo>
                  <a:lnTo>
                    <a:pt x="1329430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406290" y="3378492"/>
              <a:ext cx="99695" cy="415925"/>
            </a:xfrm>
            <a:custGeom>
              <a:avLst/>
              <a:gdLst/>
              <a:ahLst/>
              <a:cxnLst/>
              <a:rect l="l" t="t" r="r" b="b"/>
              <a:pathLst>
                <a:path w="99695" h="415925">
                  <a:moveTo>
                    <a:pt x="99402" y="0"/>
                  </a:moveTo>
                  <a:lnTo>
                    <a:pt x="0" y="0"/>
                  </a:lnTo>
                  <a:lnTo>
                    <a:pt x="0" y="415429"/>
                  </a:lnTo>
                  <a:lnTo>
                    <a:pt x="99402" y="415429"/>
                  </a:lnTo>
                  <a:lnTo>
                    <a:pt x="99402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406290" y="3378492"/>
              <a:ext cx="99695" cy="415925"/>
            </a:xfrm>
            <a:custGeom>
              <a:avLst/>
              <a:gdLst/>
              <a:ahLst/>
              <a:cxnLst/>
              <a:rect l="l" t="t" r="r" b="b"/>
              <a:pathLst>
                <a:path w="99695" h="415925">
                  <a:moveTo>
                    <a:pt x="0" y="0"/>
                  </a:moveTo>
                  <a:lnTo>
                    <a:pt x="99396" y="0"/>
                  </a:lnTo>
                  <a:lnTo>
                    <a:pt x="99396" y="415432"/>
                  </a:lnTo>
                  <a:lnTo>
                    <a:pt x="0" y="4154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565625" y="3573868"/>
              <a:ext cx="99695" cy="220345"/>
            </a:xfrm>
            <a:custGeom>
              <a:avLst/>
              <a:gdLst/>
              <a:ahLst/>
              <a:cxnLst/>
              <a:rect l="l" t="t" r="r" b="b"/>
              <a:pathLst>
                <a:path w="99695" h="220345">
                  <a:moveTo>
                    <a:pt x="99402" y="0"/>
                  </a:moveTo>
                  <a:lnTo>
                    <a:pt x="0" y="0"/>
                  </a:lnTo>
                  <a:lnTo>
                    <a:pt x="0" y="220027"/>
                  </a:lnTo>
                  <a:lnTo>
                    <a:pt x="99402" y="220027"/>
                  </a:lnTo>
                  <a:lnTo>
                    <a:pt x="99402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565625" y="3573868"/>
              <a:ext cx="99695" cy="220345"/>
            </a:xfrm>
            <a:custGeom>
              <a:avLst/>
              <a:gdLst/>
              <a:ahLst/>
              <a:cxnLst/>
              <a:rect l="l" t="t" r="r" b="b"/>
              <a:pathLst>
                <a:path w="99695" h="220345">
                  <a:moveTo>
                    <a:pt x="0" y="0"/>
                  </a:moveTo>
                  <a:lnTo>
                    <a:pt x="99396" y="0"/>
                  </a:lnTo>
                  <a:lnTo>
                    <a:pt x="99396" y="220028"/>
                  </a:lnTo>
                  <a:lnTo>
                    <a:pt x="0" y="2200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724959" y="3790594"/>
              <a:ext cx="99695" cy="86360"/>
            </a:xfrm>
            <a:custGeom>
              <a:avLst/>
              <a:gdLst/>
              <a:ahLst/>
              <a:cxnLst/>
              <a:rect l="l" t="t" r="r" b="b"/>
              <a:pathLst>
                <a:path w="99695" h="86360">
                  <a:moveTo>
                    <a:pt x="99402" y="0"/>
                  </a:moveTo>
                  <a:lnTo>
                    <a:pt x="0" y="0"/>
                  </a:lnTo>
                  <a:lnTo>
                    <a:pt x="0" y="86296"/>
                  </a:lnTo>
                  <a:lnTo>
                    <a:pt x="99402" y="86296"/>
                  </a:lnTo>
                  <a:lnTo>
                    <a:pt x="99402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724959" y="3790596"/>
              <a:ext cx="99695" cy="86360"/>
            </a:xfrm>
            <a:custGeom>
              <a:avLst/>
              <a:gdLst/>
              <a:ahLst/>
              <a:cxnLst/>
              <a:rect l="l" t="t" r="r" b="b"/>
              <a:pathLst>
                <a:path w="99695" h="86360">
                  <a:moveTo>
                    <a:pt x="0" y="86294"/>
                  </a:moveTo>
                  <a:lnTo>
                    <a:pt x="99396" y="86294"/>
                  </a:lnTo>
                  <a:lnTo>
                    <a:pt x="99396" y="0"/>
                  </a:lnTo>
                  <a:lnTo>
                    <a:pt x="0" y="0"/>
                  </a:lnTo>
                  <a:lnTo>
                    <a:pt x="0" y="8629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884306" y="3797706"/>
              <a:ext cx="99695" cy="203835"/>
            </a:xfrm>
            <a:custGeom>
              <a:avLst/>
              <a:gdLst/>
              <a:ahLst/>
              <a:cxnLst/>
              <a:rect l="l" t="t" r="r" b="b"/>
              <a:pathLst>
                <a:path w="99695" h="203835">
                  <a:moveTo>
                    <a:pt x="99390" y="0"/>
                  </a:moveTo>
                  <a:lnTo>
                    <a:pt x="0" y="0"/>
                  </a:lnTo>
                  <a:lnTo>
                    <a:pt x="0" y="203758"/>
                  </a:lnTo>
                  <a:lnTo>
                    <a:pt x="99390" y="203758"/>
                  </a:lnTo>
                  <a:lnTo>
                    <a:pt x="99390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884306" y="3797702"/>
              <a:ext cx="99695" cy="203835"/>
            </a:xfrm>
            <a:custGeom>
              <a:avLst/>
              <a:gdLst/>
              <a:ahLst/>
              <a:cxnLst/>
              <a:rect l="l" t="t" r="r" b="b"/>
              <a:pathLst>
                <a:path w="99695" h="203835">
                  <a:moveTo>
                    <a:pt x="0" y="203763"/>
                  </a:moveTo>
                  <a:lnTo>
                    <a:pt x="99396" y="203763"/>
                  </a:lnTo>
                  <a:lnTo>
                    <a:pt x="99396" y="0"/>
                  </a:lnTo>
                  <a:lnTo>
                    <a:pt x="0" y="0"/>
                  </a:lnTo>
                  <a:lnTo>
                    <a:pt x="0" y="203763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1043653" y="3607092"/>
              <a:ext cx="99695" cy="187325"/>
            </a:xfrm>
            <a:custGeom>
              <a:avLst/>
              <a:gdLst/>
              <a:ahLst/>
              <a:cxnLst/>
              <a:rect l="l" t="t" r="r" b="b"/>
              <a:pathLst>
                <a:path w="99695" h="187325">
                  <a:moveTo>
                    <a:pt x="99402" y="0"/>
                  </a:moveTo>
                  <a:lnTo>
                    <a:pt x="0" y="0"/>
                  </a:lnTo>
                  <a:lnTo>
                    <a:pt x="0" y="186816"/>
                  </a:lnTo>
                  <a:lnTo>
                    <a:pt x="99402" y="186816"/>
                  </a:lnTo>
                  <a:lnTo>
                    <a:pt x="99402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1043653" y="3607092"/>
              <a:ext cx="99695" cy="187325"/>
            </a:xfrm>
            <a:custGeom>
              <a:avLst/>
              <a:gdLst/>
              <a:ahLst/>
              <a:cxnLst/>
              <a:rect l="l" t="t" r="r" b="b"/>
              <a:pathLst>
                <a:path w="99695" h="187325">
                  <a:moveTo>
                    <a:pt x="0" y="0"/>
                  </a:moveTo>
                  <a:lnTo>
                    <a:pt x="99396" y="0"/>
                  </a:lnTo>
                  <a:lnTo>
                    <a:pt x="99396" y="186820"/>
                  </a:lnTo>
                  <a:lnTo>
                    <a:pt x="0" y="1868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202987" y="3692042"/>
              <a:ext cx="99695" cy="102235"/>
            </a:xfrm>
            <a:custGeom>
              <a:avLst/>
              <a:gdLst/>
              <a:ahLst/>
              <a:cxnLst/>
              <a:rect l="l" t="t" r="r" b="b"/>
              <a:pathLst>
                <a:path w="99695" h="102235">
                  <a:moveTo>
                    <a:pt x="99390" y="0"/>
                  </a:moveTo>
                  <a:lnTo>
                    <a:pt x="0" y="0"/>
                  </a:lnTo>
                  <a:lnTo>
                    <a:pt x="0" y="101879"/>
                  </a:lnTo>
                  <a:lnTo>
                    <a:pt x="99390" y="101879"/>
                  </a:lnTo>
                  <a:lnTo>
                    <a:pt x="99390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202987" y="3692042"/>
              <a:ext cx="99695" cy="102235"/>
            </a:xfrm>
            <a:custGeom>
              <a:avLst/>
              <a:gdLst/>
              <a:ahLst/>
              <a:cxnLst/>
              <a:rect l="l" t="t" r="r" b="b"/>
              <a:pathLst>
                <a:path w="99695" h="102235">
                  <a:moveTo>
                    <a:pt x="0" y="0"/>
                  </a:moveTo>
                  <a:lnTo>
                    <a:pt x="99396" y="0"/>
                  </a:lnTo>
                  <a:lnTo>
                    <a:pt x="99396" y="101881"/>
                  </a:lnTo>
                  <a:lnTo>
                    <a:pt x="0" y="1018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1362321" y="3795153"/>
              <a:ext cx="99695" cy="155575"/>
            </a:xfrm>
            <a:custGeom>
              <a:avLst/>
              <a:gdLst/>
              <a:ahLst/>
              <a:cxnLst/>
              <a:rect l="l" t="t" r="r" b="b"/>
              <a:pathLst>
                <a:path w="99695" h="155575">
                  <a:moveTo>
                    <a:pt x="99402" y="0"/>
                  </a:moveTo>
                  <a:lnTo>
                    <a:pt x="0" y="0"/>
                  </a:lnTo>
                  <a:lnTo>
                    <a:pt x="0" y="155193"/>
                  </a:lnTo>
                  <a:lnTo>
                    <a:pt x="99402" y="155193"/>
                  </a:lnTo>
                  <a:lnTo>
                    <a:pt x="99402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1362321" y="3795153"/>
              <a:ext cx="99695" cy="155575"/>
            </a:xfrm>
            <a:custGeom>
              <a:avLst/>
              <a:gdLst/>
              <a:ahLst/>
              <a:cxnLst/>
              <a:rect l="l" t="t" r="r" b="b"/>
              <a:pathLst>
                <a:path w="99695" h="155575">
                  <a:moveTo>
                    <a:pt x="0" y="155194"/>
                  </a:moveTo>
                  <a:lnTo>
                    <a:pt x="99396" y="155194"/>
                  </a:lnTo>
                  <a:lnTo>
                    <a:pt x="99396" y="0"/>
                  </a:lnTo>
                  <a:lnTo>
                    <a:pt x="0" y="0"/>
                  </a:lnTo>
                  <a:lnTo>
                    <a:pt x="0" y="15519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521655" y="3638651"/>
              <a:ext cx="99695" cy="155575"/>
            </a:xfrm>
            <a:custGeom>
              <a:avLst/>
              <a:gdLst/>
              <a:ahLst/>
              <a:cxnLst/>
              <a:rect l="l" t="t" r="r" b="b"/>
              <a:pathLst>
                <a:path w="99695" h="155575">
                  <a:moveTo>
                    <a:pt x="99390" y="0"/>
                  </a:moveTo>
                  <a:lnTo>
                    <a:pt x="0" y="0"/>
                  </a:lnTo>
                  <a:lnTo>
                    <a:pt x="0" y="155193"/>
                  </a:lnTo>
                  <a:lnTo>
                    <a:pt x="99390" y="155193"/>
                  </a:lnTo>
                  <a:lnTo>
                    <a:pt x="99390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521655" y="3638651"/>
              <a:ext cx="99695" cy="155575"/>
            </a:xfrm>
            <a:custGeom>
              <a:avLst/>
              <a:gdLst/>
              <a:ahLst/>
              <a:cxnLst/>
              <a:rect l="l" t="t" r="r" b="b"/>
              <a:pathLst>
                <a:path w="99695" h="155575">
                  <a:moveTo>
                    <a:pt x="0" y="0"/>
                  </a:moveTo>
                  <a:lnTo>
                    <a:pt x="99396" y="0"/>
                  </a:lnTo>
                  <a:lnTo>
                    <a:pt x="99396" y="155194"/>
                  </a:lnTo>
                  <a:lnTo>
                    <a:pt x="0" y="1551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2750781" y="2146935"/>
            <a:ext cx="1365885" cy="794385"/>
          </a:xfrm>
          <a:custGeom>
            <a:avLst/>
            <a:gdLst/>
            <a:ahLst/>
            <a:cxnLst/>
            <a:rect l="l" t="t" r="r" b="b"/>
            <a:pathLst>
              <a:path w="1365885" h="794385">
                <a:moveTo>
                  <a:pt x="1294860" y="29854"/>
                </a:moveTo>
                <a:lnTo>
                  <a:pt x="0" y="777544"/>
                </a:lnTo>
                <a:lnTo>
                  <a:pt x="9525" y="794042"/>
                </a:lnTo>
                <a:lnTo>
                  <a:pt x="1304387" y="46350"/>
                </a:lnTo>
                <a:lnTo>
                  <a:pt x="1294860" y="29854"/>
                </a:lnTo>
                <a:close/>
              </a:path>
              <a:path w="1365885" h="794385">
                <a:moveTo>
                  <a:pt x="1350097" y="23507"/>
                </a:moveTo>
                <a:lnTo>
                  <a:pt x="1305852" y="23507"/>
                </a:lnTo>
                <a:lnTo>
                  <a:pt x="1315377" y="40004"/>
                </a:lnTo>
                <a:lnTo>
                  <a:pt x="1304387" y="46350"/>
                </a:lnTo>
                <a:lnTo>
                  <a:pt x="1318679" y="71094"/>
                </a:lnTo>
                <a:lnTo>
                  <a:pt x="1350097" y="23507"/>
                </a:lnTo>
                <a:close/>
              </a:path>
              <a:path w="1365885" h="794385">
                <a:moveTo>
                  <a:pt x="1305852" y="23507"/>
                </a:moveTo>
                <a:lnTo>
                  <a:pt x="1294860" y="29854"/>
                </a:lnTo>
                <a:lnTo>
                  <a:pt x="1304387" y="46350"/>
                </a:lnTo>
                <a:lnTo>
                  <a:pt x="1315377" y="40004"/>
                </a:lnTo>
                <a:lnTo>
                  <a:pt x="1305852" y="23507"/>
                </a:lnTo>
                <a:close/>
              </a:path>
              <a:path w="1365885" h="794385">
                <a:moveTo>
                  <a:pt x="1365618" y="0"/>
                </a:moveTo>
                <a:lnTo>
                  <a:pt x="1280566" y="5105"/>
                </a:lnTo>
                <a:lnTo>
                  <a:pt x="1294860" y="29854"/>
                </a:lnTo>
                <a:lnTo>
                  <a:pt x="1305852" y="23507"/>
                </a:lnTo>
                <a:lnTo>
                  <a:pt x="1350097" y="23507"/>
                </a:lnTo>
                <a:lnTo>
                  <a:pt x="136561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69196" y="4394390"/>
            <a:ext cx="1374775" cy="799465"/>
          </a:xfrm>
          <a:custGeom>
            <a:avLst/>
            <a:gdLst/>
            <a:ahLst/>
            <a:cxnLst/>
            <a:rect l="l" t="t" r="r" b="b"/>
            <a:pathLst>
              <a:path w="1374775" h="799464">
                <a:moveTo>
                  <a:pt x="1303656" y="769390"/>
                </a:moveTo>
                <a:lnTo>
                  <a:pt x="1289367" y="794131"/>
                </a:lnTo>
                <a:lnTo>
                  <a:pt x="1374406" y="799249"/>
                </a:lnTo>
                <a:lnTo>
                  <a:pt x="1358893" y="775741"/>
                </a:lnTo>
                <a:lnTo>
                  <a:pt x="1314653" y="775741"/>
                </a:lnTo>
                <a:lnTo>
                  <a:pt x="1303656" y="769390"/>
                </a:lnTo>
                <a:close/>
              </a:path>
              <a:path w="1374775" h="799464">
                <a:moveTo>
                  <a:pt x="1313187" y="752889"/>
                </a:moveTo>
                <a:lnTo>
                  <a:pt x="1303656" y="769390"/>
                </a:lnTo>
                <a:lnTo>
                  <a:pt x="1314653" y="775741"/>
                </a:lnTo>
                <a:lnTo>
                  <a:pt x="1324190" y="759244"/>
                </a:lnTo>
                <a:lnTo>
                  <a:pt x="1313187" y="752889"/>
                </a:lnTo>
                <a:close/>
              </a:path>
              <a:path w="1374775" h="799464">
                <a:moveTo>
                  <a:pt x="1327480" y="728141"/>
                </a:moveTo>
                <a:lnTo>
                  <a:pt x="1313187" y="752889"/>
                </a:lnTo>
                <a:lnTo>
                  <a:pt x="1324190" y="759244"/>
                </a:lnTo>
                <a:lnTo>
                  <a:pt x="1314653" y="775741"/>
                </a:lnTo>
                <a:lnTo>
                  <a:pt x="1358893" y="775741"/>
                </a:lnTo>
                <a:lnTo>
                  <a:pt x="1327480" y="728141"/>
                </a:lnTo>
                <a:close/>
              </a:path>
              <a:path w="1374775" h="799464">
                <a:moveTo>
                  <a:pt x="9525" y="0"/>
                </a:moveTo>
                <a:lnTo>
                  <a:pt x="0" y="16497"/>
                </a:lnTo>
                <a:lnTo>
                  <a:pt x="1303656" y="769390"/>
                </a:lnTo>
                <a:lnTo>
                  <a:pt x="1313187" y="752889"/>
                </a:lnTo>
                <a:lnTo>
                  <a:pt x="9525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73959" y="3581679"/>
            <a:ext cx="1327150" cy="76200"/>
          </a:xfrm>
          <a:custGeom>
            <a:avLst/>
            <a:gdLst/>
            <a:ahLst/>
            <a:cxnLst/>
            <a:rect l="l" t="t" r="r" b="b"/>
            <a:pathLst>
              <a:path w="1327150" h="76200">
                <a:moveTo>
                  <a:pt x="1250657" y="0"/>
                </a:moveTo>
                <a:lnTo>
                  <a:pt x="1250657" y="76200"/>
                </a:lnTo>
                <a:lnTo>
                  <a:pt x="1307807" y="47625"/>
                </a:lnTo>
                <a:lnTo>
                  <a:pt x="1263357" y="47625"/>
                </a:lnTo>
                <a:lnTo>
                  <a:pt x="1263357" y="28575"/>
                </a:lnTo>
                <a:lnTo>
                  <a:pt x="1307807" y="28575"/>
                </a:lnTo>
                <a:lnTo>
                  <a:pt x="1250657" y="0"/>
                </a:lnTo>
                <a:close/>
              </a:path>
              <a:path w="1327150" h="76200">
                <a:moveTo>
                  <a:pt x="1250657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250657" y="47625"/>
                </a:lnTo>
                <a:lnTo>
                  <a:pt x="1250657" y="28575"/>
                </a:lnTo>
                <a:close/>
              </a:path>
              <a:path w="1327150" h="76200">
                <a:moveTo>
                  <a:pt x="1307807" y="28575"/>
                </a:moveTo>
                <a:lnTo>
                  <a:pt x="1263357" y="28575"/>
                </a:lnTo>
                <a:lnTo>
                  <a:pt x="1263357" y="47625"/>
                </a:lnTo>
                <a:lnTo>
                  <a:pt x="1307807" y="47625"/>
                </a:lnTo>
                <a:lnTo>
                  <a:pt x="1326857" y="38100"/>
                </a:lnTo>
                <a:lnTo>
                  <a:pt x="1307807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11061" y="2182952"/>
            <a:ext cx="835025" cy="835025"/>
          </a:xfrm>
          <a:custGeom>
            <a:avLst/>
            <a:gdLst/>
            <a:ahLst/>
            <a:cxnLst/>
            <a:rect l="l" t="t" r="r" b="b"/>
            <a:pathLst>
              <a:path w="835025" h="835025">
                <a:moveTo>
                  <a:pt x="774289" y="787776"/>
                </a:moveTo>
                <a:lnTo>
                  <a:pt x="754087" y="807973"/>
                </a:lnTo>
                <a:lnTo>
                  <a:pt x="834910" y="834923"/>
                </a:lnTo>
                <a:lnTo>
                  <a:pt x="822191" y="796759"/>
                </a:lnTo>
                <a:lnTo>
                  <a:pt x="783272" y="796759"/>
                </a:lnTo>
                <a:lnTo>
                  <a:pt x="774289" y="787776"/>
                </a:lnTo>
                <a:close/>
              </a:path>
              <a:path w="835025" h="835025">
                <a:moveTo>
                  <a:pt x="787765" y="774303"/>
                </a:moveTo>
                <a:lnTo>
                  <a:pt x="774289" y="787776"/>
                </a:lnTo>
                <a:lnTo>
                  <a:pt x="783272" y="796759"/>
                </a:lnTo>
                <a:lnTo>
                  <a:pt x="796747" y="783285"/>
                </a:lnTo>
                <a:lnTo>
                  <a:pt x="787765" y="774303"/>
                </a:lnTo>
                <a:close/>
              </a:path>
              <a:path w="835025" h="835025">
                <a:moveTo>
                  <a:pt x="807974" y="754100"/>
                </a:moveTo>
                <a:lnTo>
                  <a:pt x="787765" y="774303"/>
                </a:lnTo>
                <a:lnTo>
                  <a:pt x="796747" y="783285"/>
                </a:lnTo>
                <a:lnTo>
                  <a:pt x="783272" y="796759"/>
                </a:lnTo>
                <a:lnTo>
                  <a:pt x="822191" y="796759"/>
                </a:lnTo>
                <a:lnTo>
                  <a:pt x="807974" y="754100"/>
                </a:lnTo>
                <a:close/>
              </a:path>
              <a:path w="835025" h="835025">
                <a:moveTo>
                  <a:pt x="13462" y="0"/>
                </a:moveTo>
                <a:lnTo>
                  <a:pt x="0" y="13474"/>
                </a:lnTo>
                <a:lnTo>
                  <a:pt x="774289" y="787776"/>
                </a:lnTo>
                <a:lnTo>
                  <a:pt x="787765" y="774303"/>
                </a:lnTo>
                <a:lnTo>
                  <a:pt x="1346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17779" y="3581679"/>
            <a:ext cx="659130" cy="76200"/>
          </a:xfrm>
          <a:custGeom>
            <a:avLst/>
            <a:gdLst/>
            <a:ahLst/>
            <a:cxnLst/>
            <a:rect l="l" t="t" r="r" b="b"/>
            <a:pathLst>
              <a:path w="659129" h="76200">
                <a:moveTo>
                  <a:pt x="582422" y="0"/>
                </a:moveTo>
                <a:lnTo>
                  <a:pt x="582422" y="76200"/>
                </a:lnTo>
                <a:lnTo>
                  <a:pt x="639572" y="47625"/>
                </a:lnTo>
                <a:lnTo>
                  <a:pt x="595122" y="47625"/>
                </a:lnTo>
                <a:lnTo>
                  <a:pt x="595122" y="28575"/>
                </a:lnTo>
                <a:lnTo>
                  <a:pt x="639572" y="28575"/>
                </a:lnTo>
                <a:lnTo>
                  <a:pt x="582422" y="0"/>
                </a:lnTo>
                <a:close/>
              </a:path>
              <a:path w="659129" h="76200">
                <a:moveTo>
                  <a:pt x="58242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582422" y="47625"/>
                </a:lnTo>
                <a:lnTo>
                  <a:pt x="582422" y="28575"/>
                </a:lnTo>
                <a:close/>
              </a:path>
              <a:path w="659129" h="76200">
                <a:moveTo>
                  <a:pt x="639572" y="28575"/>
                </a:moveTo>
                <a:lnTo>
                  <a:pt x="595122" y="28575"/>
                </a:lnTo>
                <a:lnTo>
                  <a:pt x="595122" y="47625"/>
                </a:lnTo>
                <a:lnTo>
                  <a:pt x="639572" y="47625"/>
                </a:lnTo>
                <a:lnTo>
                  <a:pt x="658622" y="38100"/>
                </a:lnTo>
                <a:lnTo>
                  <a:pt x="639572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11035" y="4216793"/>
            <a:ext cx="937894" cy="937894"/>
          </a:xfrm>
          <a:custGeom>
            <a:avLst/>
            <a:gdLst/>
            <a:ahLst/>
            <a:cxnLst/>
            <a:rect l="l" t="t" r="r" b="b"/>
            <a:pathLst>
              <a:path w="937895" h="937895">
                <a:moveTo>
                  <a:pt x="877074" y="47142"/>
                </a:moveTo>
                <a:lnTo>
                  <a:pt x="0" y="924229"/>
                </a:lnTo>
                <a:lnTo>
                  <a:pt x="13474" y="937691"/>
                </a:lnTo>
                <a:lnTo>
                  <a:pt x="890549" y="60617"/>
                </a:lnTo>
                <a:lnTo>
                  <a:pt x="877074" y="47142"/>
                </a:lnTo>
                <a:close/>
              </a:path>
              <a:path w="937895" h="937895">
                <a:moveTo>
                  <a:pt x="924972" y="38163"/>
                </a:moveTo>
                <a:lnTo>
                  <a:pt x="886053" y="38163"/>
                </a:lnTo>
                <a:lnTo>
                  <a:pt x="899528" y="51638"/>
                </a:lnTo>
                <a:lnTo>
                  <a:pt x="890549" y="60617"/>
                </a:lnTo>
                <a:lnTo>
                  <a:pt x="910755" y="80822"/>
                </a:lnTo>
                <a:lnTo>
                  <a:pt x="924972" y="38163"/>
                </a:lnTo>
                <a:close/>
              </a:path>
              <a:path w="937895" h="937895">
                <a:moveTo>
                  <a:pt x="886053" y="38163"/>
                </a:moveTo>
                <a:lnTo>
                  <a:pt x="877074" y="47142"/>
                </a:lnTo>
                <a:lnTo>
                  <a:pt x="890549" y="60617"/>
                </a:lnTo>
                <a:lnTo>
                  <a:pt x="899528" y="51638"/>
                </a:lnTo>
                <a:lnTo>
                  <a:pt x="886053" y="38163"/>
                </a:lnTo>
                <a:close/>
              </a:path>
              <a:path w="937895" h="937895">
                <a:moveTo>
                  <a:pt x="937691" y="0"/>
                </a:moveTo>
                <a:lnTo>
                  <a:pt x="856869" y="26936"/>
                </a:lnTo>
                <a:lnTo>
                  <a:pt x="877074" y="47142"/>
                </a:lnTo>
                <a:lnTo>
                  <a:pt x="886053" y="38163"/>
                </a:lnTo>
                <a:lnTo>
                  <a:pt x="924972" y="38163"/>
                </a:lnTo>
                <a:lnTo>
                  <a:pt x="937691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7" name="object 1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2444495"/>
            <a:ext cx="2103120" cy="2167128"/>
          </a:xfrm>
          <a:prstGeom prst="rect">
            <a:avLst/>
          </a:prstGeom>
        </p:spPr>
      </p:pic>
      <p:sp>
        <p:nvSpPr>
          <p:cNvPr id="148" name="object 14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49" name="object 14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50" name="object 150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0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3943159" y="1265656"/>
            <a:ext cx="3808729" cy="1654175"/>
          </a:xfrm>
          <a:custGeom>
            <a:avLst/>
            <a:gdLst/>
            <a:ahLst/>
            <a:cxnLst/>
            <a:rect l="l" t="t" r="r" b="b"/>
            <a:pathLst>
              <a:path w="3808729" h="1654175">
                <a:moveTo>
                  <a:pt x="3808603" y="0"/>
                </a:moveTo>
                <a:lnTo>
                  <a:pt x="0" y="0"/>
                </a:lnTo>
                <a:lnTo>
                  <a:pt x="0" y="1653565"/>
                </a:lnTo>
                <a:lnTo>
                  <a:pt x="3808603" y="1653565"/>
                </a:lnTo>
                <a:lnTo>
                  <a:pt x="3808603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43159" y="1265656"/>
            <a:ext cx="3808729" cy="1654175"/>
          </a:xfrm>
          <a:prstGeom prst="rect">
            <a:avLst/>
          </a:prstGeom>
          <a:ln w="9525">
            <a:solidFill>
              <a:srgbClr val="666666"/>
            </a:solidFill>
          </a:ln>
        </p:spPr>
        <p:txBody>
          <a:bodyPr vert="horz" wrap="square" lIns="0" tIns="31496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2480"/>
              </a:spcBef>
            </a:pPr>
            <a:r>
              <a:rPr sz="3200" dirty="0">
                <a:latin typeface="Calibri"/>
                <a:cs typeface="Calibri"/>
              </a:rPr>
              <a:t>Feature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Extraction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8518" y="2049589"/>
            <a:ext cx="1040130" cy="85725"/>
          </a:xfrm>
          <a:custGeom>
            <a:avLst/>
            <a:gdLst/>
            <a:ahLst/>
            <a:cxnLst/>
            <a:rect l="l" t="t" r="r" b="b"/>
            <a:pathLst>
              <a:path w="1040129" h="85725">
                <a:moveTo>
                  <a:pt x="954405" y="0"/>
                </a:moveTo>
                <a:lnTo>
                  <a:pt x="954405" y="85725"/>
                </a:lnTo>
                <a:lnTo>
                  <a:pt x="1011555" y="57150"/>
                </a:lnTo>
                <a:lnTo>
                  <a:pt x="968692" y="57150"/>
                </a:lnTo>
                <a:lnTo>
                  <a:pt x="968692" y="28575"/>
                </a:lnTo>
                <a:lnTo>
                  <a:pt x="1011555" y="28575"/>
                </a:lnTo>
                <a:lnTo>
                  <a:pt x="954405" y="0"/>
                </a:lnTo>
                <a:close/>
              </a:path>
              <a:path w="1040129" h="85725">
                <a:moveTo>
                  <a:pt x="95440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954405" y="57150"/>
                </a:lnTo>
                <a:lnTo>
                  <a:pt x="954405" y="28575"/>
                </a:lnTo>
                <a:close/>
              </a:path>
              <a:path w="1040129" h="85725">
                <a:moveTo>
                  <a:pt x="1011555" y="28575"/>
                </a:moveTo>
                <a:lnTo>
                  <a:pt x="968692" y="28575"/>
                </a:lnTo>
                <a:lnTo>
                  <a:pt x="968692" y="57150"/>
                </a:lnTo>
                <a:lnTo>
                  <a:pt x="1011555" y="57150"/>
                </a:lnTo>
                <a:lnTo>
                  <a:pt x="1040130" y="42862"/>
                </a:lnTo>
                <a:lnTo>
                  <a:pt x="101155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9188" y="1685747"/>
            <a:ext cx="1046480" cy="85725"/>
          </a:xfrm>
          <a:custGeom>
            <a:avLst/>
            <a:gdLst/>
            <a:ahLst/>
            <a:cxnLst/>
            <a:rect l="l" t="t" r="r" b="b"/>
            <a:pathLst>
              <a:path w="1046479" h="85725">
                <a:moveTo>
                  <a:pt x="960399" y="0"/>
                </a:moveTo>
                <a:lnTo>
                  <a:pt x="960399" y="85725"/>
                </a:lnTo>
                <a:lnTo>
                  <a:pt x="1017549" y="57150"/>
                </a:lnTo>
                <a:lnTo>
                  <a:pt x="974686" y="57150"/>
                </a:lnTo>
                <a:lnTo>
                  <a:pt x="974686" y="28575"/>
                </a:lnTo>
                <a:lnTo>
                  <a:pt x="1017549" y="28575"/>
                </a:lnTo>
                <a:lnTo>
                  <a:pt x="960399" y="0"/>
                </a:lnTo>
                <a:close/>
              </a:path>
              <a:path w="1046479" h="85725">
                <a:moveTo>
                  <a:pt x="960399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960399" y="57150"/>
                </a:lnTo>
                <a:lnTo>
                  <a:pt x="960399" y="28575"/>
                </a:lnTo>
                <a:close/>
              </a:path>
              <a:path w="1046479" h="85725">
                <a:moveTo>
                  <a:pt x="1017549" y="28575"/>
                </a:moveTo>
                <a:lnTo>
                  <a:pt x="974686" y="28575"/>
                </a:lnTo>
                <a:lnTo>
                  <a:pt x="974686" y="57150"/>
                </a:lnTo>
                <a:lnTo>
                  <a:pt x="1017549" y="57150"/>
                </a:lnTo>
                <a:lnTo>
                  <a:pt x="1046124" y="42862"/>
                </a:lnTo>
                <a:lnTo>
                  <a:pt x="1017549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00885" y="1000251"/>
            <a:ext cx="180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libri"/>
                <a:cs typeface="Calibri"/>
              </a:rPr>
              <a:t>f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98622" y="1724151"/>
            <a:ext cx="2381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alibri"/>
                <a:cs typeface="Calibri"/>
              </a:rPr>
              <a:t>10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numbers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giving scores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classes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39188" y="2594051"/>
            <a:ext cx="1028700" cy="85725"/>
          </a:xfrm>
          <a:custGeom>
            <a:avLst/>
            <a:gdLst/>
            <a:ahLst/>
            <a:cxnLst/>
            <a:rect l="l" t="t" r="r" b="b"/>
            <a:pathLst>
              <a:path w="1028700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57150"/>
                </a:lnTo>
                <a:lnTo>
                  <a:pt x="71437" y="57150"/>
                </a:lnTo>
                <a:lnTo>
                  <a:pt x="71437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1028700" h="85725">
                <a:moveTo>
                  <a:pt x="85725" y="28575"/>
                </a:moveTo>
                <a:lnTo>
                  <a:pt x="71437" y="28575"/>
                </a:lnTo>
                <a:lnTo>
                  <a:pt x="71437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1028700" h="85725">
                <a:moveTo>
                  <a:pt x="1028534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1028534" y="57150"/>
                </a:lnTo>
                <a:lnTo>
                  <a:pt x="1028534" y="28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48358" y="2745740"/>
            <a:ext cx="977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23731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522673" y="2213368"/>
            <a:ext cx="2649855" cy="520065"/>
            <a:chOff x="4522673" y="2213368"/>
            <a:chExt cx="2649855" cy="520065"/>
          </a:xfrm>
        </p:grpSpPr>
        <p:sp>
          <p:nvSpPr>
            <p:cNvPr id="13" name="object 13"/>
            <p:cNvSpPr/>
            <p:nvPr/>
          </p:nvSpPr>
          <p:spPr>
            <a:xfrm>
              <a:off x="4522673" y="2588298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817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51730" y="2218397"/>
              <a:ext cx="66675" cy="370205"/>
            </a:xfrm>
            <a:custGeom>
              <a:avLst/>
              <a:gdLst/>
              <a:ahLst/>
              <a:cxnLst/>
              <a:rect l="l" t="t" r="r" b="b"/>
              <a:pathLst>
                <a:path w="66675" h="370205">
                  <a:moveTo>
                    <a:pt x="66509" y="0"/>
                  </a:moveTo>
                  <a:lnTo>
                    <a:pt x="0" y="0"/>
                  </a:lnTo>
                  <a:lnTo>
                    <a:pt x="0" y="369900"/>
                  </a:lnTo>
                  <a:lnTo>
                    <a:pt x="66509" y="369900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1730" y="2218397"/>
              <a:ext cx="66675" cy="370205"/>
            </a:xfrm>
            <a:custGeom>
              <a:avLst/>
              <a:gdLst/>
              <a:ahLst/>
              <a:cxnLst/>
              <a:rect l="l" t="t" r="r" b="b"/>
              <a:pathLst>
                <a:path w="66675" h="370205">
                  <a:moveTo>
                    <a:pt x="0" y="0"/>
                  </a:moveTo>
                  <a:lnTo>
                    <a:pt x="66511" y="0"/>
                  </a:lnTo>
                  <a:lnTo>
                    <a:pt x="66511" y="369898"/>
                  </a:lnTo>
                  <a:lnTo>
                    <a:pt x="0" y="3698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8271" y="2344978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66509" y="0"/>
                  </a:moveTo>
                  <a:lnTo>
                    <a:pt x="0" y="0"/>
                  </a:lnTo>
                  <a:lnTo>
                    <a:pt x="0" y="243331"/>
                  </a:lnTo>
                  <a:lnTo>
                    <a:pt x="66509" y="243331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58271" y="2344978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0" y="0"/>
                  </a:moveTo>
                  <a:lnTo>
                    <a:pt x="66511" y="0"/>
                  </a:lnTo>
                  <a:lnTo>
                    <a:pt x="66511" y="243326"/>
                  </a:lnTo>
                  <a:lnTo>
                    <a:pt x="0" y="243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4798" y="2452039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66509" y="0"/>
                  </a:moveTo>
                  <a:lnTo>
                    <a:pt x="0" y="0"/>
                  </a:lnTo>
                  <a:lnTo>
                    <a:pt x="0" y="136245"/>
                  </a:lnTo>
                  <a:lnTo>
                    <a:pt x="66509" y="136245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4798" y="2452039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0" y="0"/>
                  </a:moveTo>
                  <a:lnTo>
                    <a:pt x="66511" y="0"/>
                  </a:lnTo>
                  <a:lnTo>
                    <a:pt x="66511" y="136239"/>
                  </a:lnTo>
                  <a:lnTo>
                    <a:pt x="0" y="1362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71338" y="2344966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66509" y="0"/>
                  </a:moveTo>
                  <a:lnTo>
                    <a:pt x="0" y="0"/>
                  </a:lnTo>
                  <a:lnTo>
                    <a:pt x="0" y="243332"/>
                  </a:lnTo>
                  <a:lnTo>
                    <a:pt x="66509" y="243332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71338" y="2344966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0" y="0"/>
                  </a:moveTo>
                  <a:lnTo>
                    <a:pt x="66511" y="0"/>
                  </a:lnTo>
                  <a:lnTo>
                    <a:pt x="66511" y="243326"/>
                  </a:lnTo>
                  <a:lnTo>
                    <a:pt x="0" y="243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77866" y="2299957"/>
              <a:ext cx="66675" cy="288925"/>
            </a:xfrm>
            <a:custGeom>
              <a:avLst/>
              <a:gdLst/>
              <a:ahLst/>
              <a:cxnLst/>
              <a:rect l="l" t="t" r="r" b="b"/>
              <a:pathLst>
                <a:path w="66675" h="288925">
                  <a:moveTo>
                    <a:pt x="66509" y="0"/>
                  </a:moveTo>
                  <a:lnTo>
                    <a:pt x="0" y="0"/>
                  </a:lnTo>
                  <a:lnTo>
                    <a:pt x="0" y="288340"/>
                  </a:lnTo>
                  <a:lnTo>
                    <a:pt x="66509" y="288340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77866" y="2299957"/>
              <a:ext cx="66675" cy="288925"/>
            </a:xfrm>
            <a:custGeom>
              <a:avLst/>
              <a:gdLst/>
              <a:ahLst/>
              <a:cxnLst/>
              <a:rect l="l" t="t" r="r" b="b"/>
              <a:pathLst>
                <a:path w="66675" h="288925">
                  <a:moveTo>
                    <a:pt x="0" y="0"/>
                  </a:moveTo>
                  <a:lnTo>
                    <a:pt x="66511" y="0"/>
                  </a:lnTo>
                  <a:lnTo>
                    <a:pt x="66511" y="288336"/>
                  </a:lnTo>
                  <a:lnTo>
                    <a:pt x="0" y="2883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84406" y="2520175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66509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66509" y="68122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84406" y="2520175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0" y="0"/>
                  </a:moveTo>
                  <a:lnTo>
                    <a:pt x="66511" y="0"/>
                  </a:lnTo>
                  <a:lnTo>
                    <a:pt x="66511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0934" y="2379967"/>
              <a:ext cx="66675" cy="208915"/>
            </a:xfrm>
            <a:custGeom>
              <a:avLst/>
              <a:gdLst/>
              <a:ahLst/>
              <a:cxnLst/>
              <a:rect l="l" t="t" r="r" b="b"/>
              <a:pathLst>
                <a:path w="66675" h="208914">
                  <a:moveTo>
                    <a:pt x="66509" y="0"/>
                  </a:moveTo>
                  <a:lnTo>
                    <a:pt x="0" y="0"/>
                  </a:lnTo>
                  <a:lnTo>
                    <a:pt x="0" y="208292"/>
                  </a:lnTo>
                  <a:lnTo>
                    <a:pt x="66509" y="208292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90934" y="2379967"/>
              <a:ext cx="66675" cy="208279"/>
            </a:xfrm>
            <a:custGeom>
              <a:avLst/>
              <a:gdLst/>
              <a:ahLst/>
              <a:cxnLst/>
              <a:rect l="l" t="t" r="r" b="b"/>
              <a:pathLst>
                <a:path w="66675" h="208280">
                  <a:moveTo>
                    <a:pt x="0" y="0"/>
                  </a:moveTo>
                  <a:lnTo>
                    <a:pt x="66511" y="0"/>
                  </a:lnTo>
                  <a:lnTo>
                    <a:pt x="66511" y="208285"/>
                  </a:lnTo>
                  <a:lnTo>
                    <a:pt x="0" y="2082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7474" y="2484475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66509" y="0"/>
                  </a:moveTo>
                  <a:lnTo>
                    <a:pt x="0" y="0"/>
                  </a:lnTo>
                  <a:lnTo>
                    <a:pt x="0" y="103771"/>
                  </a:lnTo>
                  <a:lnTo>
                    <a:pt x="66509" y="103771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7474" y="2484475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0" y="0"/>
                  </a:moveTo>
                  <a:lnTo>
                    <a:pt x="66511" y="0"/>
                  </a:lnTo>
                  <a:lnTo>
                    <a:pt x="66511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11495" y="2588031"/>
              <a:ext cx="889635" cy="0"/>
            </a:xfrm>
            <a:custGeom>
              <a:avLst/>
              <a:gdLst/>
              <a:ahLst/>
              <a:cxnLst/>
              <a:rect l="l" t="t" r="r" b="b"/>
              <a:pathLst>
                <a:path w="889635">
                  <a:moveTo>
                    <a:pt x="0" y="0"/>
                  </a:moveTo>
                  <a:lnTo>
                    <a:pt x="889025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6036" y="2218131"/>
              <a:ext cx="33655" cy="370205"/>
            </a:xfrm>
            <a:custGeom>
              <a:avLst/>
              <a:gdLst/>
              <a:ahLst/>
              <a:cxnLst/>
              <a:rect l="l" t="t" r="r" b="b"/>
              <a:pathLst>
                <a:path w="33654" h="370205">
                  <a:moveTo>
                    <a:pt x="33223" y="0"/>
                  </a:moveTo>
                  <a:lnTo>
                    <a:pt x="0" y="0"/>
                  </a:lnTo>
                  <a:lnTo>
                    <a:pt x="0" y="369900"/>
                  </a:lnTo>
                  <a:lnTo>
                    <a:pt x="33223" y="369900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6036" y="2218131"/>
              <a:ext cx="33655" cy="370205"/>
            </a:xfrm>
            <a:custGeom>
              <a:avLst/>
              <a:gdLst/>
              <a:ahLst/>
              <a:cxnLst/>
              <a:rect l="l" t="t" r="r" b="b"/>
              <a:pathLst>
                <a:path w="33654" h="370205">
                  <a:moveTo>
                    <a:pt x="0" y="0"/>
                  </a:moveTo>
                  <a:lnTo>
                    <a:pt x="33229" y="0"/>
                  </a:lnTo>
                  <a:lnTo>
                    <a:pt x="33229" y="369898"/>
                  </a:lnTo>
                  <a:lnTo>
                    <a:pt x="0" y="3698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9313" y="2588196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23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33223" y="68122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9313" y="2588200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68119"/>
                  </a:moveTo>
                  <a:lnTo>
                    <a:pt x="33229" y="6811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6811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32577" y="2585097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33223" y="0"/>
                  </a:moveTo>
                  <a:lnTo>
                    <a:pt x="0" y="0"/>
                  </a:lnTo>
                  <a:lnTo>
                    <a:pt x="0" y="136232"/>
                  </a:lnTo>
                  <a:lnTo>
                    <a:pt x="33223" y="136232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2577" y="2585091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0" y="136239"/>
                  </a:moveTo>
                  <a:lnTo>
                    <a:pt x="33229" y="13623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1362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85840" y="2310307"/>
              <a:ext cx="33655" cy="278130"/>
            </a:xfrm>
            <a:custGeom>
              <a:avLst/>
              <a:gdLst/>
              <a:ahLst/>
              <a:cxnLst/>
              <a:rect l="l" t="t" r="r" b="b"/>
              <a:pathLst>
                <a:path w="33654" h="278130">
                  <a:moveTo>
                    <a:pt x="33223" y="0"/>
                  </a:moveTo>
                  <a:lnTo>
                    <a:pt x="0" y="0"/>
                  </a:lnTo>
                  <a:lnTo>
                    <a:pt x="0" y="277774"/>
                  </a:lnTo>
                  <a:lnTo>
                    <a:pt x="33223" y="277774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85840" y="2310307"/>
              <a:ext cx="33655" cy="278130"/>
            </a:xfrm>
            <a:custGeom>
              <a:avLst/>
              <a:gdLst/>
              <a:ahLst/>
              <a:cxnLst/>
              <a:rect l="l" t="t" r="r" b="b"/>
              <a:pathLst>
                <a:path w="33654" h="278130">
                  <a:moveTo>
                    <a:pt x="0" y="0"/>
                  </a:moveTo>
                  <a:lnTo>
                    <a:pt x="33229" y="0"/>
                  </a:lnTo>
                  <a:lnTo>
                    <a:pt x="33229" y="277764"/>
                  </a:lnTo>
                  <a:lnTo>
                    <a:pt x="0" y="2777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39117" y="2587561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35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33235" y="68122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39117" y="2587565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68119"/>
                  </a:moveTo>
                  <a:lnTo>
                    <a:pt x="33229" y="6811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6811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92381" y="2519908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35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33235" y="68122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92381" y="2519908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0"/>
                  </a:moveTo>
                  <a:lnTo>
                    <a:pt x="33229" y="0"/>
                  </a:lnTo>
                  <a:lnTo>
                    <a:pt x="33229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45657" y="2587713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33223" y="0"/>
                  </a:moveTo>
                  <a:lnTo>
                    <a:pt x="0" y="0"/>
                  </a:lnTo>
                  <a:lnTo>
                    <a:pt x="0" y="136245"/>
                  </a:lnTo>
                  <a:lnTo>
                    <a:pt x="33223" y="136245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45657" y="2587720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0" y="136239"/>
                  </a:moveTo>
                  <a:lnTo>
                    <a:pt x="33229" y="13623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1362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98934" y="2428697"/>
              <a:ext cx="33655" cy="159385"/>
            </a:xfrm>
            <a:custGeom>
              <a:avLst/>
              <a:gdLst/>
              <a:ahLst/>
              <a:cxnLst/>
              <a:rect l="l" t="t" r="r" b="b"/>
              <a:pathLst>
                <a:path w="33654" h="159385">
                  <a:moveTo>
                    <a:pt x="33223" y="0"/>
                  </a:moveTo>
                  <a:lnTo>
                    <a:pt x="0" y="0"/>
                  </a:lnTo>
                  <a:lnTo>
                    <a:pt x="0" y="159346"/>
                  </a:lnTo>
                  <a:lnTo>
                    <a:pt x="33223" y="159346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98934" y="2428697"/>
              <a:ext cx="33655" cy="159385"/>
            </a:xfrm>
            <a:custGeom>
              <a:avLst/>
              <a:gdLst/>
              <a:ahLst/>
              <a:cxnLst/>
              <a:rect l="l" t="t" r="r" b="b"/>
              <a:pathLst>
                <a:path w="33654" h="159385">
                  <a:moveTo>
                    <a:pt x="0" y="0"/>
                  </a:moveTo>
                  <a:lnTo>
                    <a:pt x="33229" y="0"/>
                  </a:lnTo>
                  <a:lnTo>
                    <a:pt x="33229" y="159348"/>
                  </a:lnTo>
                  <a:lnTo>
                    <a:pt x="0" y="1593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52198" y="2362098"/>
              <a:ext cx="33655" cy="226060"/>
            </a:xfrm>
            <a:custGeom>
              <a:avLst/>
              <a:gdLst/>
              <a:ahLst/>
              <a:cxnLst/>
              <a:rect l="l" t="t" r="r" b="b"/>
              <a:pathLst>
                <a:path w="33654" h="226060">
                  <a:moveTo>
                    <a:pt x="33235" y="0"/>
                  </a:moveTo>
                  <a:lnTo>
                    <a:pt x="0" y="0"/>
                  </a:lnTo>
                  <a:lnTo>
                    <a:pt x="0" y="225945"/>
                  </a:lnTo>
                  <a:lnTo>
                    <a:pt x="33235" y="225945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52198" y="2362098"/>
              <a:ext cx="33655" cy="226060"/>
            </a:xfrm>
            <a:custGeom>
              <a:avLst/>
              <a:gdLst/>
              <a:ahLst/>
              <a:cxnLst/>
              <a:rect l="l" t="t" r="r" b="b"/>
              <a:pathLst>
                <a:path w="33654" h="226060">
                  <a:moveTo>
                    <a:pt x="0" y="0"/>
                  </a:moveTo>
                  <a:lnTo>
                    <a:pt x="33229" y="0"/>
                  </a:lnTo>
                  <a:lnTo>
                    <a:pt x="33229" y="225957"/>
                  </a:lnTo>
                  <a:lnTo>
                    <a:pt x="0" y="2259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05474" y="2588031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4" h="57785">
                  <a:moveTo>
                    <a:pt x="33235" y="0"/>
                  </a:moveTo>
                  <a:lnTo>
                    <a:pt x="0" y="0"/>
                  </a:lnTo>
                  <a:lnTo>
                    <a:pt x="0" y="57696"/>
                  </a:lnTo>
                  <a:lnTo>
                    <a:pt x="33235" y="57696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05474" y="2588029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4" h="57785">
                  <a:moveTo>
                    <a:pt x="0" y="57698"/>
                  </a:moveTo>
                  <a:lnTo>
                    <a:pt x="33229" y="57698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57698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58751" y="2280716"/>
              <a:ext cx="33655" cy="307975"/>
            </a:xfrm>
            <a:custGeom>
              <a:avLst/>
              <a:gdLst/>
              <a:ahLst/>
              <a:cxnLst/>
              <a:rect l="l" t="t" r="r" b="b"/>
              <a:pathLst>
                <a:path w="33654" h="307975">
                  <a:moveTo>
                    <a:pt x="33223" y="0"/>
                  </a:moveTo>
                  <a:lnTo>
                    <a:pt x="0" y="0"/>
                  </a:lnTo>
                  <a:lnTo>
                    <a:pt x="0" y="307365"/>
                  </a:lnTo>
                  <a:lnTo>
                    <a:pt x="33223" y="307365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58751" y="2280716"/>
              <a:ext cx="33655" cy="307975"/>
            </a:xfrm>
            <a:custGeom>
              <a:avLst/>
              <a:gdLst/>
              <a:ahLst/>
              <a:cxnLst/>
              <a:rect l="l" t="t" r="r" b="b"/>
              <a:pathLst>
                <a:path w="33654" h="307975">
                  <a:moveTo>
                    <a:pt x="0" y="0"/>
                  </a:moveTo>
                  <a:lnTo>
                    <a:pt x="33229" y="0"/>
                  </a:lnTo>
                  <a:lnTo>
                    <a:pt x="33229" y="307368"/>
                  </a:lnTo>
                  <a:lnTo>
                    <a:pt x="0" y="30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12014" y="2451785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33223" y="0"/>
                  </a:moveTo>
                  <a:lnTo>
                    <a:pt x="0" y="0"/>
                  </a:lnTo>
                  <a:lnTo>
                    <a:pt x="0" y="136232"/>
                  </a:lnTo>
                  <a:lnTo>
                    <a:pt x="33223" y="136232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12014" y="2451785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0" y="0"/>
                  </a:moveTo>
                  <a:lnTo>
                    <a:pt x="33229" y="0"/>
                  </a:lnTo>
                  <a:lnTo>
                    <a:pt x="33229" y="136239"/>
                  </a:lnTo>
                  <a:lnTo>
                    <a:pt x="0" y="1362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65291" y="2484259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33235" y="0"/>
                  </a:moveTo>
                  <a:lnTo>
                    <a:pt x="0" y="0"/>
                  </a:lnTo>
                  <a:lnTo>
                    <a:pt x="0" y="103759"/>
                  </a:lnTo>
                  <a:lnTo>
                    <a:pt x="33235" y="103759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65291" y="2484259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0" y="0"/>
                  </a:moveTo>
                  <a:lnTo>
                    <a:pt x="33229" y="0"/>
                  </a:lnTo>
                  <a:lnTo>
                    <a:pt x="33229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71831" y="2379700"/>
              <a:ext cx="33655" cy="208279"/>
            </a:xfrm>
            <a:custGeom>
              <a:avLst/>
              <a:gdLst/>
              <a:ahLst/>
              <a:cxnLst/>
              <a:rect l="l" t="t" r="r" b="b"/>
              <a:pathLst>
                <a:path w="33654" h="208280">
                  <a:moveTo>
                    <a:pt x="33223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33223" y="208280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71831" y="2379700"/>
              <a:ext cx="33655" cy="208279"/>
            </a:xfrm>
            <a:custGeom>
              <a:avLst/>
              <a:gdLst/>
              <a:ahLst/>
              <a:cxnLst/>
              <a:rect l="l" t="t" r="r" b="b"/>
              <a:pathLst>
                <a:path w="33654" h="208280">
                  <a:moveTo>
                    <a:pt x="0" y="0"/>
                  </a:moveTo>
                  <a:lnTo>
                    <a:pt x="33229" y="0"/>
                  </a:lnTo>
                  <a:lnTo>
                    <a:pt x="33229" y="208285"/>
                  </a:lnTo>
                  <a:lnTo>
                    <a:pt x="0" y="2082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25108" y="2484208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33223" y="0"/>
                  </a:moveTo>
                  <a:lnTo>
                    <a:pt x="0" y="0"/>
                  </a:lnTo>
                  <a:lnTo>
                    <a:pt x="0" y="103758"/>
                  </a:lnTo>
                  <a:lnTo>
                    <a:pt x="33223" y="103758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25108" y="2484208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0" y="0"/>
                  </a:moveTo>
                  <a:lnTo>
                    <a:pt x="33229" y="0"/>
                  </a:lnTo>
                  <a:lnTo>
                    <a:pt x="33229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256" y="2588031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23" y="0"/>
                  </a:moveTo>
                  <a:lnTo>
                    <a:pt x="0" y="0"/>
                  </a:lnTo>
                  <a:lnTo>
                    <a:pt x="0" y="68110"/>
                  </a:lnTo>
                  <a:lnTo>
                    <a:pt x="33223" y="68110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16256" y="2588031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0"/>
                  </a:moveTo>
                  <a:lnTo>
                    <a:pt x="33229" y="0"/>
                  </a:lnTo>
                  <a:lnTo>
                    <a:pt x="33229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83426" y="2589745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874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12484" y="2311984"/>
              <a:ext cx="66675" cy="278130"/>
            </a:xfrm>
            <a:custGeom>
              <a:avLst/>
              <a:gdLst/>
              <a:ahLst/>
              <a:cxnLst/>
              <a:rect l="l" t="t" r="r" b="b"/>
              <a:pathLst>
                <a:path w="66675" h="278130">
                  <a:moveTo>
                    <a:pt x="66459" y="0"/>
                  </a:moveTo>
                  <a:lnTo>
                    <a:pt x="0" y="0"/>
                  </a:lnTo>
                  <a:lnTo>
                    <a:pt x="0" y="277761"/>
                  </a:lnTo>
                  <a:lnTo>
                    <a:pt x="66459" y="277761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2484" y="2311984"/>
              <a:ext cx="66675" cy="278130"/>
            </a:xfrm>
            <a:custGeom>
              <a:avLst/>
              <a:gdLst/>
              <a:ahLst/>
              <a:cxnLst/>
              <a:rect l="l" t="t" r="r" b="b"/>
              <a:pathLst>
                <a:path w="66675" h="278130">
                  <a:moveTo>
                    <a:pt x="0" y="0"/>
                  </a:moveTo>
                  <a:lnTo>
                    <a:pt x="66458" y="0"/>
                  </a:lnTo>
                  <a:lnTo>
                    <a:pt x="66458" y="277764"/>
                  </a:lnTo>
                  <a:lnTo>
                    <a:pt x="0" y="2777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19024" y="2442616"/>
              <a:ext cx="66675" cy="147320"/>
            </a:xfrm>
            <a:custGeom>
              <a:avLst/>
              <a:gdLst/>
              <a:ahLst/>
              <a:cxnLst/>
              <a:rect l="l" t="t" r="r" b="b"/>
              <a:pathLst>
                <a:path w="66675" h="147319">
                  <a:moveTo>
                    <a:pt x="66446" y="0"/>
                  </a:moveTo>
                  <a:lnTo>
                    <a:pt x="0" y="0"/>
                  </a:lnTo>
                  <a:lnTo>
                    <a:pt x="0" y="147116"/>
                  </a:lnTo>
                  <a:lnTo>
                    <a:pt x="66446" y="147116"/>
                  </a:lnTo>
                  <a:lnTo>
                    <a:pt x="6644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19024" y="2442616"/>
              <a:ext cx="66675" cy="147320"/>
            </a:xfrm>
            <a:custGeom>
              <a:avLst/>
              <a:gdLst/>
              <a:ahLst/>
              <a:cxnLst/>
              <a:rect l="l" t="t" r="r" b="b"/>
              <a:pathLst>
                <a:path w="66675" h="147319">
                  <a:moveTo>
                    <a:pt x="0" y="0"/>
                  </a:moveTo>
                  <a:lnTo>
                    <a:pt x="66458" y="0"/>
                  </a:lnTo>
                  <a:lnTo>
                    <a:pt x="66458" y="147113"/>
                  </a:lnTo>
                  <a:lnTo>
                    <a:pt x="0" y="1471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25552" y="2587523"/>
              <a:ext cx="66675" cy="57785"/>
            </a:xfrm>
            <a:custGeom>
              <a:avLst/>
              <a:gdLst/>
              <a:ahLst/>
              <a:cxnLst/>
              <a:rect l="l" t="t" r="r" b="b"/>
              <a:pathLst>
                <a:path w="66675" h="57785">
                  <a:moveTo>
                    <a:pt x="66459" y="0"/>
                  </a:moveTo>
                  <a:lnTo>
                    <a:pt x="0" y="0"/>
                  </a:lnTo>
                  <a:lnTo>
                    <a:pt x="0" y="57696"/>
                  </a:lnTo>
                  <a:lnTo>
                    <a:pt x="66459" y="57696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25552" y="2587522"/>
              <a:ext cx="66675" cy="57785"/>
            </a:xfrm>
            <a:custGeom>
              <a:avLst/>
              <a:gdLst/>
              <a:ahLst/>
              <a:cxnLst/>
              <a:rect l="l" t="t" r="r" b="b"/>
              <a:pathLst>
                <a:path w="66675" h="57785">
                  <a:moveTo>
                    <a:pt x="0" y="57697"/>
                  </a:moveTo>
                  <a:lnTo>
                    <a:pt x="66458" y="57697"/>
                  </a:lnTo>
                  <a:lnTo>
                    <a:pt x="66458" y="0"/>
                  </a:lnTo>
                  <a:lnTo>
                    <a:pt x="0" y="0"/>
                  </a:lnTo>
                  <a:lnTo>
                    <a:pt x="0" y="57697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32092" y="2592273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66446" y="0"/>
                  </a:moveTo>
                  <a:lnTo>
                    <a:pt x="0" y="0"/>
                  </a:lnTo>
                  <a:lnTo>
                    <a:pt x="0" y="136232"/>
                  </a:lnTo>
                  <a:lnTo>
                    <a:pt x="66446" y="136232"/>
                  </a:lnTo>
                  <a:lnTo>
                    <a:pt x="6644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32092" y="2592267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0" y="136239"/>
                  </a:moveTo>
                  <a:lnTo>
                    <a:pt x="66458" y="136239"/>
                  </a:lnTo>
                  <a:lnTo>
                    <a:pt x="66458" y="0"/>
                  </a:lnTo>
                  <a:lnTo>
                    <a:pt x="0" y="0"/>
                  </a:lnTo>
                  <a:lnTo>
                    <a:pt x="0" y="1362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38632" y="2464828"/>
              <a:ext cx="66675" cy="125095"/>
            </a:xfrm>
            <a:custGeom>
              <a:avLst/>
              <a:gdLst/>
              <a:ahLst/>
              <a:cxnLst/>
              <a:rect l="l" t="t" r="r" b="b"/>
              <a:pathLst>
                <a:path w="66675" h="125094">
                  <a:moveTo>
                    <a:pt x="66459" y="0"/>
                  </a:moveTo>
                  <a:lnTo>
                    <a:pt x="0" y="0"/>
                  </a:lnTo>
                  <a:lnTo>
                    <a:pt x="0" y="124904"/>
                  </a:lnTo>
                  <a:lnTo>
                    <a:pt x="66459" y="124904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38632" y="2464828"/>
              <a:ext cx="66675" cy="125095"/>
            </a:xfrm>
            <a:custGeom>
              <a:avLst/>
              <a:gdLst/>
              <a:ahLst/>
              <a:cxnLst/>
              <a:rect l="l" t="t" r="r" b="b"/>
              <a:pathLst>
                <a:path w="66675" h="125094">
                  <a:moveTo>
                    <a:pt x="0" y="0"/>
                  </a:moveTo>
                  <a:lnTo>
                    <a:pt x="66458" y="0"/>
                  </a:lnTo>
                  <a:lnTo>
                    <a:pt x="66458" y="124911"/>
                  </a:lnTo>
                  <a:lnTo>
                    <a:pt x="0" y="1249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45160" y="2521623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66459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66459" y="68122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45160" y="2521623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0" y="0"/>
                  </a:moveTo>
                  <a:lnTo>
                    <a:pt x="66458" y="0"/>
                  </a:lnTo>
                  <a:lnTo>
                    <a:pt x="66458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51700" y="2590571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66459" y="0"/>
                  </a:moveTo>
                  <a:lnTo>
                    <a:pt x="0" y="0"/>
                  </a:lnTo>
                  <a:lnTo>
                    <a:pt x="0" y="103771"/>
                  </a:lnTo>
                  <a:lnTo>
                    <a:pt x="66459" y="103771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51700" y="2590578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0" y="103765"/>
                  </a:moveTo>
                  <a:lnTo>
                    <a:pt x="66458" y="103765"/>
                  </a:lnTo>
                  <a:lnTo>
                    <a:pt x="66458" y="0"/>
                  </a:lnTo>
                  <a:lnTo>
                    <a:pt x="0" y="0"/>
                  </a:lnTo>
                  <a:lnTo>
                    <a:pt x="0" y="10376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58228" y="2485936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66459" y="0"/>
                  </a:moveTo>
                  <a:lnTo>
                    <a:pt x="0" y="0"/>
                  </a:lnTo>
                  <a:lnTo>
                    <a:pt x="0" y="103759"/>
                  </a:lnTo>
                  <a:lnTo>
                    <a:pt x="66459" y="103759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58228" y="2485936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0" y="0"/>
                  </a:moveTo>
                  <a:lnTo>
                    <a:pt x="66458" y="0"/>
                  </a:lnTo>
                  <a:lnTo>
                    <a:pt x="66458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object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264919"/>
            <a:ext cx="1609344" cy="1661160"/>
          </a:xfrm>
          <a:prstGeom prst="rect">
            <a:avLst/>
          </a:prstGeom>
        </p:spPr>
      </p:pic>
      <p:sp>
        <p:nvSpPr>
          <p:cNvPr id="81" name="object 8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30" dirty="0"/>
              <a:t> </a:t>
            </a:r>
            <a:r>
              <a:rPr spc="-10" dirty="0"/>
              <a:t>Features</a:t>
            </a:r>
            <a:r>
              <a:rPr spc="-114" dirty="0"/>
              <a:t> </a:t>
            </a:r>
            <a:r>
              <a:rPr dirty="0"/>
              <a:t>vs</a:t>
            </a:r>
            <a:r>
              <a:rPr spc="-114" dirty="0"/>
              <a:t> </a:t>
            </a:r>
            <a:r>
              <a:rPr dirty="0"/>
              <a:t>Neural</a:t>
            </a:r>
            <a:r>
              <a:rPr spc="-110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3943159" y="1265656"/>
            <a:ext cx="3808729" cy="1654175"/>
          </a:xfrm>
          <a:custGeom>
            <a:avLst/>
            <a:gdLst/>
            <a:ahLst/>
            <a:cxnLst/>
            <a:rect l="l" t="t" r="r" b="b"/>
            <a:pathLst>
              <a:path w="3808729" h="1654175">
                <a:moveTo>
                  <a:pt x="3808603" y="0"/>
                </a:moveTo>
                <a:lnTo>
                  <a:pt x="0" y="0"/>
                </a:lnTo>
                <a:lnTo>
                  <a:pt x="0" y="1653565"/>
                </a:lnTo>
                <a:lnTo>
                  <a:pt x="3808603" y="1653565"/>
                </a:lnTo>
                <a:lnTo>
                  <a:pt x="3808603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43159" y="1265656"/>
            <a:ext cx="3808729" cy="1654175"/>
          </a:xfrm>
          <a:prstGeom prst="rect">
            <a:avLst/>
          </a:prstGeom>
          <a:ln w="9525">
            <a:solidFill>
              <a:srgbClr val="666666"/>
            </a:solidFill>
          </a:ln>
        </p:spPr>
        <p:txBody>
          <a:bodyPr vert="horz" wrap="square" lIns="0" tIns="31496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2480"/>
              </a:spcBef>
            </a:pPr>
            <a:r>
              <a:rPr sz="3200" dirty="0">
                <a:latin typeface="Calibri"/>
                <a:cs typeface="Calibri"/>
              </a:rPr>
              <a:t>Feature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Extraction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8518" y="2049589"/>
            <a:ext cx="1040130" cy="85725"/>
          </a:xfrm>
          <a:custGeom>
            <a:avLst/>
            <a:gdLst/>
            <a:ahLst/>
            <a:cxnLst/>
            <a:rect l="l" t="t" r="r" b="b"/>
            <a:pathLst>
              <a:path w="1040129" h="85725">
                <a:moveTo>
                  <a:pt x="954405" y="0"/>
                </a:moveTo>
                <a:lnTo>
                  <a:pt x="954405" y="85725"/>
                </a:lnTo>
                <a:lnTo>
                  <a:pt x="1011555" y="57150"/>
                </a:lnTo>
                <a:lnTo>
                  <a:pt x="968692" y="57150"/>
                </a:lnTo>
                <a:lnTo>
                  <a:pt x="968692" y="28575"/>
                </a:lnTo>
                <a:lnTo>
                  <a:pt x="1011555" y="28575"/>
                </a:lnTo>
                <a:lnTo>
                  <a:pt x="954405" y="0"/>
                </a:lnTo>
                <a:close/>
              </a:path>
              <a:path w="1040129" h="85725">
                <a:moveTo>
                  <a:pt x="95440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954405" y="57150"/>
                </a:lnTo>
                <a:lnTo>
                  <a:pt x="954405" y="28575"/>
                </a:lnTo>
                <a:close/>
              </a:path>
              <a:path w="1040129" h="85725">
                <a:moveTo>
                  <a:pt x="1011555" y="28575"/>
                </a:moveTo>
                <a:lnTo>
                  <a:pt x="968692" y="28575"/>
                </a:lnTo>
                <a:lnTo>
                  <a:pt x="968692" y="57150"/>
                </a:lnTo>
                <a:lnTo>
                  <a:pt x="1011555" y="57150"/>
                </a:lnTo>
                <a:lnTo>
                  <a:pt x="1040130" y="42862"/>
                </a:lnTo>
                <a:lnTo>
                  <a:pt x="101155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9188" y="1685747"/>
            <a:ext cx="1046480" cy="85725"/>
          </a:xfrm>
          <a:custGeom>
            <a:avLst/>
            <a:gdLst/>
            <a:ahLst/>
            <a:cxnLst/>
            <a:rect l="l" t="t" r="r" b="b"/>
            <a:pathLst>
              <a:path w="1046479" h="85725">
                <a:moveTo>
                  <a:pt x="960399" y="0"/>
                </a:moveTo>
                <a:lnTo>
                  <a:pt x="960399" y="85725"/>
                </a:lnTo>
                <a:lnTo>
                  <a:pt x="1017549" y="57150"/>
                </a:lnTo>
                <a:lnTo>
                  <a:pt x="974686" y="57150"/>
                </a:lnTo>
                <a:lnTo>
                  <a:pt x="974686" y="28575"/>
                </a:lnTo>
                <a:lnTo>
                  <a:pt x="1017549" y="28575"/>
                </a:lnTo>
                <a:lnTo>
                  <a:pt x="960399" y="0"/>
                </a:lnTo>
                <a:close/>
              </a:path>
              <a:path w="1046479" h="85725">
                <a:moveTo>
                  <a:pt x="960399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960399" y="57150"/>
                </a:lnTo>
                <a:lnTo>
                  <a:pt x="960399" y="28575"/>
                </a:lnTo>
                <a:close/>
              </a:path>
              <a:path w="1046479" h="85725">
                <a:moveTo>
                  <a:pt x="1017549" y="28575"/>
                </a:moveTo>
                <a:lnTo>
                  <a:pt x="974686" y="28575"/>
                </a:lnTo>
                <a:lnTo>
                  <a:pt x="974686" y="57150"/>
                </a:lnTo>
                <a:lnTo>
                  <a:pt x="1017549" y="57150"/>
                </a:lnTo>
                <a:lnTo>
                  <a:pt x="1046124" y="42862"/>
                </a:lnTo>
                <a:lnTo>
                  <a:pt x="1017549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00885" y="1000251"/>
            <a:ext cx="180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libri"/>
                <a:cs typeface="Calibri"/>
              </a:rPr>
              <a:t>f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39188" y="2594051"/>
            <a:ext cx="1028700" cy="85725"/>
          </a:xfrm>
          <a:custGeom>
            <a:avLst/>
            <a:gdLst/>
            <a:ahLst/>
            <a:cxnLst/>
            <a:rect l="l" t="t" r="r" b="b"/>
            <a:pathLst>
              <a:path w="1028700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57150"/>
                </a:lnTo>
                <a:lnTo>
                  <a:pt x="71437" y="57150"/>
                </a:lnTo>
                <a:lnTo>
                  <a:pt x="71437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1028700" h="85725">
                <a:moveTo>
                  <a:pt x="85725" y="28575"/>
                </a:moveTo>
                <a:lnTo>
                  <a:pt x="71437" y="28575"/>
                </a:lnTo>
                <a:lnTo>
                  <a:pt x="71437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1028700" h="85725">
                <a:moveTo>
                  <a:pt x="1028534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1028534" y="57150"/>
                </a:lnTo>
                <a:lnTo>
                  <a:pt x="1028534" y="28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48358" y="2745740"/>
            <a:ext cx="977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08059" y="3624071"/>
            <a:ext cx="6207125" cy="1715770"/>
            <a:chOff x="2608059" y="3624071"/>
            <a:chExt cx="6207125" cy="17157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0983" y="3624071"/>
              <a:ext cx="5065068" cy="15941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08059" y="5254027"/>
              <a:ext cx="6207125" cy="85725"/>
            </a:xfrm>
            <a:custGeom>
              <a:avLst/>
              <a:gdLst/>
              <a:ahLst/>
              <a:cxnLst/>
              <a:rect l="l" t="t" r="r" b="b"/>
              <a:pathLst>
                <a:path w="6207125" h="85725">
                  <a:moveTo>
                    <a:pt x="6121057" y="0"/>
                  </a:moveTo>
                  <a:lnTo>
                    <a:pt x="6121057" y="85725"/>
                  </a:lnTo>
                  <a:lnTo>
                    <a:pt x="6178207" y="57150"/>
                  </a:lnTo>
                  <a:lnTo>
                    <a:pt x="6135344" y="57150"/>
                  </a:lnTo>
                  <a:lnTo>
                    <a:pt x="6135344" y="28575"/>
                  </a:lnTo>
                  <a:lnTo>
                    <a:pt x="6178207" y="28575"/>
                  </a:lnTo>
                  <a:lnTo>
                    <a:pt x="6121057" y="0"/>
                  </a:lnTo>
                  <a:close/>
                </a:path>
                <a:path w="6207125" h="85725">
                  <a:moveTo>
                    <a:pt x="6121057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6121057" y="57150"/>
                  </a:lnTo>
                  <a:lnTo>
                    <a:pt x="6121057" y="28575"/>
                  </a:lnTo>
                  <a:close/>
                </a:path>
                <a:path w="6207125" h="85725">
                  <a:moveTo>
                    <a:pt x="6178207" y="28575"/>
                  </a:moveTo>
                  <a:lnTo>
                    <a:pt x="6135344" y="28575"/>
                  </a:lnTo>
                  <a:lnTo>
                    <a:pt x="6135344" y="57150"/>
                  </a:lnTo>
                  <a:lnTo>
                    <a:pt x="6178207" y="57150"/>
                  </a:lnTo>
                  <a:lnTo>
                    <a:pt x="6206782" y="42862"/>
                  </a:lnTo>
                  <a:lnTo>
                    <a:pt x="6178207" y="28575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1264919"/>
            <a:ext cx="12192000" cy="3996054"/>
            <a:chOff x="0" y="1264919"/>
            <a:chExt cx="12192000" cy="3996054"/>
          </a:xfrm>
        </p:grpSpPr>
        <p:sp>
          <p:nvSpPr>
            <p:cNvPr id="14" name="object 14"/>
            <p:cNvSpPr/>
            <p:nvPr/>
          </p:nvSpPr>
          <p:spPr>
            <a:xfrm>
              <a:off x="0" y="323731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19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89741" y="2738945"/>
              <a:ext cx="114300" cy="1166495"/>
            </a:xfrm>
            <a:custGeom>
              <a:avLst/>
              <a:gdLst/>
              <a:ahLst/>
              <a:cxnLst/>
              <a:rect l="l" t="t" r="r" b="b"/>
              <a:pathLst>
                <a:path w="114300" h="1166495">
                  <a:moveTo>
                    <a:pt x="38099" y="1051801"/>
                  </a:moveTo>
                  <a:lnTo>
                    <a:pt x="0" y="1051801"/>
                  </a:lnTo>
                  <a:lnTo>
                    <a:pt x="57150" y="1166101"/>
                  </a:lnTo>
                  <a:lnTo>
                    <a:pt x="104775" y="1070851"/>
                  </a:lnTo>
                  <a:lnTo>
                    <a:pt x="38100" y="1070851"/>
                  </a:lnTo>
                  <a:lnTo>
                    <a:pt x="38099" y="1051801"/>
                  </a:lnTo>
                  <a:close/>
                </a:path>
                <a:path w="114300" h="1166495">
                  <a:moveTo>
                    <a:pt x="76187" y="0"/>
                  </a:moveTo>
                  <a:lnTo>
                    <a:pt x="38087" y="0"/>
                  </a:lnTo>
                  <a:lnTo>
                    <a:pt x="38100" y="1070851"/>
                  </a:lnTo>
                  <a:lnTo>
                    <a:pt x="76200" y="1070851"/>
                  </a:lnTo>
                  <a:lnTo>
                    <a:pt x="76187" y="0"/>
                  </a:lnTo>
                  <a:close/>
                </a:path>
                <a:path w="114300" h="1166495">
                  <a:moveTo>
                    <a:pt x="114300" y="1051801"/>
                  </a:moveTo>
                  <a:lnTo>
                    <a:pt x="76199" y="1051801"/>
                  </a:lnTo>
                  <a:lnTo>
                    <a:pt x="76200" y="1070851"/>
                  </a:lnTo>
                  <a:lnTo>
                    <a:pt x="104775" y="1070851"/>
                  </a:lnTo>
                  <a:lnTo>
                    <a:pt x="114300" y="1051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264919"/>
              <a:ext cx="1609344" cy="1661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3602736"/>
              <a:ext cx="1609344" cy="1658112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2608059" y="5695647"/>
            <a:ext cx="6207125" cy="85725"/>
          </a:xfrm>
          <a:custGeom>
            <a:avLst/>
            <a:gdLst/>
            <a:ahLst/>
            <a:cxnLst/>
            <a:rect l="l" t="t" r="r" b="b"/>
            <a:pathLst>
              <a:path w="62071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57150"/>
                </a:lnTo>
                <a:lnTo>
                  <a:pt x="71424" y="57150"/>
                </a:lnTo>
                <a:lnTo>
                  <a:pt x="7142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6207125" h="85725">
                <a:moveTo>
                  <a:pt x="85725" y="28575"/>
                </a:moveTo>
                <a:lnTo>
                  <a:pt x="71424" y="28575"/>
                </a:lnTo>
                <a:lnTo>
                  <a:pt x="7142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6207125" h="85725">
                <a:moveTo>
                  <a:pt x="6206782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6206782" y="57150"/>
                </a:lnTo>
                <a:lnTo>
                  <a:pt x="6206782" y="28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85455" y="5796788"/>
            <a:ext cx="977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07525" y="5220206"/>
            <a:ext cx="2381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alibri"/>
                <a:cs typeface="Calibri"/>
              </a:rPr>
              <a:t>10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numbers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giving scores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classes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22673" y="2213368"/>
            <a:ext cx="2649855" cy="520065"/>
            <a:chOff x="4522673" y="2213368"/>
            <a:chExt cx="2649855" cy="520065"/>
          </a:xfrm>
        </p:grpSpPr>
        <p:sp>
          <p:nvSpPr>
            <p:cNvPr id="22" name="object 22"/>
            <p:cNvSpPr/>
            <p:nvPr/>
          </p:nvSpPr>
          <p:spPr>
            <a:xfrm>
              <a:off x="4522673" y="2588298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817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51730" y="2218397"/>
              <a:ext cx="66675" cy="370205"/>
            </a:xfrm>
            <a:custGeom>
              <a:avLst/>
              <a:gdLst/>
              <a:ahLst/>
              <a:cxnLst/>
              <a:rect l="l" t="t" r="r" b="b"/>
              <a:pathLst>
                <a:path w="66675" h="370205">
                  <a:moveTo>
                    <a:pt x="66509" y="0"/>
                  </a:moveTo>
                  <a:lnTo>
                    <a:pt x="0" y="0"/>
                  </a:lnTo>
                  <a:lnTo>
                    <a:pt x="0" y="369900"/>
                  </a:lnTo>
                  <a:lnTo>
                    <a:pt x="66509" y="369900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1730" y="2218397"/>
              <a:ext cx="66675" cy="370205"/>
            </a:xfrm>
            <a:custGeom>
              <a:avLst/>
              <a:gdLst/>
              <a:ahLst/>
              <a:cxnLst/>
              <a:rect l="l" t="t" r="r" b="b"/>
              <a:pathLst>
                <a:path w="66675" h="370205">
                  <a:moveTo>
                    <a:pt x="0" y="0"/>
                  </a:moveTo>
                  <a:lnTo>
                    <a:pt x="66511" y="0"/>
                  </a:lnTo>
                  <a:lnTo>
                    <a:pt x="66511" y="369898"/>
                  </a:lnTo>
                  <a:lnTo>
                    <a:pt x="0" y="3698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58271" y="2344978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66509" y="0"/>
                  </a:moveTo>
                  <a:lnTo>
                    <a:pt x="0" y="0"/>
                  </a:lnTo>
                  <a:lnTo>
                    <a:pt x="0" y="243331"/>
                  </a:lnTo>
                  <a:lnTo>
                    <a:pt x="66509" y="243331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58271" y="2344978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0" y="0"/>
                  </a:moveTo>
                  <a:lnTo>
                    <a:pt x="66511" y="0"/>
                  </a:lnTo>
                  <a:lnTo>
                    <a:pt x="66511" y="243326"/>
                  </a:lnTo>
                  <a:lnTo>
                    <a:pt x="0" y="243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4798" y="2452039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66509" y="0"/>
                  </a:moveTo>
                  <a:lnTo>
                    <a:pt x="0" y="0"/>
                  </a:lnTo>
                  <a:lnTo>
                    <a:pt x="0" y="136245"/>
                  </a:lnTo>
                  <a:lnTo>
                    <a:pt x="66509" y="136245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64798" y="2452039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0" y="0"/>
                  </a:moveTo>
                  <a:lnTo>
                    <a:pt x="66511" y="0"/>
                  </a:lnTo>
                  <a:lnTo>
                    <a:pt x="66511" y="136239"/>
                  </a:lnTo>
                  <a:lnTo>
                    <a:pt x="0" y="1362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71338" y="2344966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66509" y="0"/>
                  </a:moveTo>
                  <a:lnTo>
                    <a:pt x="0" y="0"/>
                  </a:lnTo>
                  <a:lnTo>
                    <a:pt x="0" y="243332"/>
                  </a:lnTo>
                  <a:lnTo>
                    <a:pt x="66509" y="243332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71338" y="2344966"/>
              <a:ext cx="66675" cy="243840"/>
            </a:xfrm>
            <a:custGeom>
              <a:avLst/>
              <a:gdLst/>
              <a:ahLst/>
              <a:cxnLst/>
              <a:rect l="l" t="t" r="r" b="b"/>
              <a:pathLst>
                <a:path w="66675" h="243839">
                  <a:moveTo>
                    <a:pt x="0" y="0"/>
                  </a:moveTo>
                  <a:lnTo>
                    <a:pt x="66511" y="0"/>
                  </a:lnTo>
                  <a:lnTo>
                    <a:pt x="66511" y="243326"/>
                  </a:lnTo>
                  <a:lnTo>
                    <a:pt x="0" y="243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77866" y="2299957"/>
              <a:ext cx="66675" cy="288925"/>
            </a:xfrm>
            <a:custGeom>
              <a:avLst/>
              <a:gdLst/>
              <a:ahLst/>
              <a:cxnLst/>
              <a:rect l="l" t="t" r="r" b="b"/>
              <a:pathLst>
                <a:path w="66675" h="288925">
                  <a:moveTo>
                    <a:pt x="66509" y="0"/>
                  </a:moveTo>
                  <a:lnTo>
                    <a:pt x="0" y="0"/>
                  </a:lnTo>
                  <a:lnTo>
                    <a:pt x="0" y="288340"/>
                  </a:lnTo>
                  <a:lnTo>
                    <a:pt x="66509" y="288340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7866" y="2299957"/>
              <a:ext cx="66675" cy="288925"/>
            </a:xfrm>
            <a:custGeom>
              <a:avLst/>
              <a:gdLst/>
              <a:ahLst/>
              <a:cxnLst/>
              <a:rect l="l" t="t" r="r" b="b"/>
              <a:pathLst>
                <a:path w="66675" h="288925">
                  <a:moveTo>
                    <a:pt x="0" y="0"/>
                  </a:moveTo>
                  <a:lnTo>
                    <a:pt x="66511" y="0"/>
                  </a:lnTo>
                  <a:lnTo>
                    <a:pt x="66511" y="288336"/>
                  </a:lnTo>
                  <a:lnTo>
                    <a:pt x="0" y="2883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84406" y="2520175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66509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66509" y="68122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4406" y="2520175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0" y="0"/>
                  </a:moveTo>
                  <a:lnTo>
                    <a:pt x="66511" y="0"/>
                  </a:lnTo>
                  <a:lnTo>
                    <a:pt x="66511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90934" y="2379967"/>
              <a:ext cx="66675" cy="208915"/>
            </a:xfrm>
            <a:custGeom>
              <a:avLst/>
              <a:gdLst/>
              <a:ahLst/>
              <a:cxnLst/>
              <a:rect l="l" t="t" r="r" b="b"/>
              <a:pathLst>
                <a:path w="66675" h="208914">
                  <a:moveTo>
                    <a:pt x="66509" y="0"/>
                  </a:moveTo>
                  <a:lnTo>
                    <a:pt x="0" y="0"/>
                  </a:lnTo>
                  <a:lnTo>
                    <a:pt x="0" y="208292"/>
                  </a:lnTo>
                  <a:lnTo>
                    <a:pt x="66509" y="208292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90934" y="2379967"/>
              <a:ext cx="66675" cy="208279"/>
            </a:xfrm>
            <a:custGeom>
              <a:avLst/>
              <a:gdLst/>
              <a:ahLst/>
              <a:cxnLst/>
              <a:rect l="l" t="t" r="r" b="b"/>
              <a:pathLst>
                <a:path w="66675" h="208280">
                  <a:moveTo>
                    <a:pt x="0" y="0"/>
                  </a:moveTo>
                  <a:lnTo>
                    <a:pt x="66511" y="0"/>
                  </a:lnTo>
                  <a:lnTo>
                    <a:pt x="66511" y="208285"/>
                  </a:lnTo>
                  <a:lnTo>
                    <a:pt x="0" y="2082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7474" y="2484475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66509" y="0"/>
                  </a:moveTo>
                  <a:lnTo>
                    <a:pt x="0" y="0"/>
                  </a:lnTo>
                  <a:lnTo>
                    <a:pt x="0" y="103771"/>
                  </a:lnTo>
                  <a:lnTo>
                    <a:pt x="66509" y="103771"/>
                  </a:lnTo>
                  <a:lnTo>
                    <a:pt x="66509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97474" y="2484475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0" y="0"/>
                  </a:moveTo>
                  <a:lnTo>
                    <a:pt x="66511" y="0"/>
                  </a:lnTo>
                  <a:lnTo>
                    <a:pt x="66511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11495" y="2588031"/>
              <a:ext cx="889635" cy="0"/>
            </a:xfrm>
            <a:custGeom>
              <a:avLst/>
              <a:gdLst/>
              <a:ahLst/>
              <a:cxnLst/>
              <a:rect l="l" t="t" r="r" b="b"/>
              <a:pathLst>
                <a:path w="889635">
                  <a:moveTo>
                    <a:pt x="0" y="0"/>
                  </a:moveTo>
                  <a:lnTo>
                    <a:pt x="889025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26036" y="2218131"/>
              <a:ext cx="33655" cy="370205"/>
            </a:xfrm>
            <a:custGeom>
              <a:avLst/>
              <a:gdLst/>
              <a:ahLst/>
              <a:cxnLst/>
              <a:rect l="l" t="t" r="r" b="b"/>
              <a:pathLst>
                <a:path w="33654" h="370205">
                  <a:moveTo>
                    <a:pt x="33223" y="0"/>
                  </a:moveTo>
                  <a:lnTo>
                    <a:pt x="0" y="0"/>
                  </a:lnTo>
                  <a:lnTo>
                    <a:pt x="0" y="369900"/>
                  </a:lnTo>
                  <a:lnTo>
                    <a:pt x="33223" y="369900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26036" y="2218131"/>
              <a:ext cx="33655" cy="370205"/>
            </a:xfrm>
            <a:custGeom>
              <a:avLst/>
              <a:gdLst/>
              <a:ahLst/>
              <a:cxnLst/>
              <a:rect l="l" t="t" r="r" b="b"/>
              <a:pathLst>
                <a:path w="33654" h="370205">
                  <a:moveTo>
                    <a:pt x="0" y="0"/>
                  </a:moveTo>
                  <a:lnTo>
                    <a:pt x="33229" y="0"/>
                  </a:lnTo>
                  <a:lnTo>
                    <a:pt x="33229" y="369898"/>
                  </a:lnTo>
                  <a:lnTo>
                    <a:pt x="0" y="3698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79313" y="2588196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23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33223" y="68122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79313" y="2588200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68119"/>
                  </a:moveTo>
                  <a:lnTo>
                    <a:pt x="33229" y="6811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6811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32577" y="2585097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33223" y="0"/>
                  </a:moveTo>
                  <a:lnTo>
                    <a:pt x="0" y="0"/>
                  </a:lnTo>
                  <a:lnTo>
                    <a:pt x="0" y="136232"/>
                  </a:lnTo>
                  <a:lnTo>
                    <a:pt x="33223" y="136232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32577" y="2585091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0" y="136239"/>
                  </a:moveTo>
                  <a:lnTo>
                    <a:pt x="33229" y="13623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1362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5840" y="2310307"/>
              <a:ext cx="33655" cy="278130"/>
            </a:xfrm>
            <a:custGeom>
              <a:avLst/>
              <a:gdLst/>
              <a:ahLst/>
              <a:cxnLst/>
              <a:rect l="l" t="t" r="r" b="b"/>
              <a:pathLst>
                <a:path w="33654" h="278130">
                  <a:moveTo>
                    <a:pt x="33223" y="0"/>
                  </a:moveTo>
                  <a:lnTo>
                    <a:pt x="0" y="0"/>
                  </a:lnTo>
                  <a:lnTo>
                    <a:pt x="0" y="277774"/>
                  </a:lnTo>
                  <a:lnTo>
                    <a:pt x="33223" y="277774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5840" y="2310307"/>
              <a:ext cx="33655" cy="278130"/>
            </a:xfrm>
            <a:custGeom>
              <a:avLst/>
              <a:gdLst/>
              <a:ahLst/>
              <a:cxnLst/>
              <a:rect l="l" t="t" r="r" b="b"/>
              <a:pathLst>
                <a:path w="33654" h="278130">
                  <a:moveTo>
                    <a:pt x="0" y="0"/>
                  </a:moveTo>
                  <a:lnTo>
                    <a:pt x="33229" y="0"/>
                  </a:lnTo>
                  <a:lnTo>
                    <a:pt x="33229" y="277764"/>
                  </a:lnTo>
                  <a:lnTo>
                    <a:pt x="0" y="2777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39117" y="2587561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35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33235" y="68122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39117" y="2587565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68119"/>
                  </a:moveTo>
                  <a:lnTo>
                    <a:pt x="33229" y="6811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6811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92381" y="2519908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35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33235" y="68122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92381" y="2519908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0"/>
                  </a:moveTo>
                  <a:lnTo>
                    <a:pt x="33229" y="0"/>
                  </a:lnTo>
                  <a:lnTo>
                    <a:pt x="33229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45657" y="2587713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33223" y="0"/>
                  </a:moveTo>
                  <a:lnTo>
                    <a:pt x="0" y="0"/>
                  </a:lnTo>
                  <a:lnTo>
                    <a:pt x="0" y="136245"/>
                  </a:lnTo>
                  <a:lnTo>
                    <a:pt x="33223" y="136245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45657" y="2587720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0" y="136239"/>
                  </a:moveTo>
                  <a:lnTo>
                    <a:pt x="33229" y="136239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1362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98934" y="2428697"/>
              <a:ext cx="33655" cy="159385"/>
            </a:xfrm>
            <a:custGeom>
              <a:avLst/>
              <a:gdLst/>
              <a:ahLst/>
              <a:cxnLst/>
              <a:rect l="l" t="t" r="r" b="b"/>
              <a:pathLst>
                <a:path w="33654" h="159385">
                  <a:moveTo>
                    <a:pt x="33223" y="0"/>
                  </a:moveTo>
                  <a:lnTo>
                    <a:pt x="0" y="0"/>
                  </a:lnTo>
                  <a:lnTo>
                    <a:pt x="0" y="159346"/>
                  </a:lnTo>
                  <a:lnTo>
                    <a:pt x="33223" y="159346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98934" y="2428697"/>
              <a:ext cx="33655" cy="159385"/>
            </a:xfrm>
            <a:custGeom>
              <a:avLst/>
              <a:gdLst/>
              <a:ahLst/>
              <a:cxnLst/>
              <a:rect l="l" t="t" r="r" b="b"/>
              <a:pathLst>
                <a:path w="33654" h="159385">
                  <a:moveTo>
                    <a:pt x="0" y="0"/>
                  </a:moveTo>
                  <a:lnTo>
                    <a:pt x="33229" y="0"/>
                  </a:lnTo>
                  <a:lnTo>
                    <a:pt x="33229" y="159348"/>
                  </a:lnTo>
                  <a:lnTo>
                    <a:pt x="0" y="1593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52198" y="2362098"/>
              <a:ext cx="33655" cy="226060"/>
            </a:xfrm>
            <a:custGeom>
              <a:avLst/>
              <a:gdLst/>
              <a:ahLst/>
              <a:cxnLst/>
              <a:rect l="l" t="t" r="r" b="b"/>
              <a:pathLst>
                <a:path w="33654" h="226060">
                  <a:moveTo>
                    <a:pt x="33235" y="0"/>
                  </a:moveTo>
                  <a:lnTo>
                    <a:pt x="0" y="0"/>
                  </a:lnTo>
                  <a:lnTo>
                    <a:pt x="0" y="225945"/>
                  </a:lnTo>
                  <a:lnTo>
                    <a:pt x="33235" y="225945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52198" y="2362098"/>
              <a:ext cx="33655" cy="226060"/>
            </a:xfrm>
            <a:custGeom>
              <a:avLst/>
              <a:gdLst/>
              <a:ahLst/>
              <a:cxnLst/>
              <a:rect l="l" t="t" r="r" b="b"/>
              <a:pathLst>
                <a:path w="33654" h="226060">
                  <a:moveTo>
                    <a:pt x="0" y="0"/>
                  </a:moveTo>
                  <a:lnTo>
                    <a:pt x="33229" y="0"/>
                  </a:lnTo>
                  <a:lnTo>
                    <a:pt x="33229" y="225957"/>
                  </a:lnTo>
                  <a:lnTo>
                    <a:pt x="0" y="2259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05474" y="2588031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4" h="57785">
                  <a:moveTo>
                    <a:pt x="33235" y="0"/>
                  </a:moveTo>
                  <a:lnTo>
                    <a:pt x="0" y="0"/>
                  </a:lnTo>
                  <a:lnTo>
                    <a:pt x="0" y="57696"/>
                  </a:lnTo>
                  <a:lnTo>
                    <a:pt x="33235" y="57696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05474" y="2588029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4" h="57785">
                  <a:moveTo>
                    <a:pt x="0" y="57698"/>
                  </a:moveTo>
                  <a:lnTo>
                    <a:pt x="33229" y="57698"/>
                  </a:lnTo>
                  <a:lnTo>
                    <a:pt x="33229" y="0"/>
                  </a:lnTo>
                  <a:lnTo>
                    <a:pt x="0" y="0"/>
                  </a:lnTo>
                  <a:lnTo>
                    <a:pt x="0" y="57698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58751" y="2280716"/>
              <a:ext cx="33655" cy="307975"/>
            </a:xfrm>
            <a:custGeom>
              <a:avLst/>
              <a:gdLst/>
              <a:ahLst/>
              <a:cxnLst/>
              <a:rect l="l" t="t" r="r" b="b"/>
              <a:pathLst>
                <a:path w="33654" h="307975">
                  <a:moveTo>
                    <a:pt x="33223" y="0"/>
                  </a:moveTo>
                  <a:lnTo>
                    <a:pt x="0" y="0"/>
                  </a:lnTo>
                  <a:lnTo>
                    <a:pt x="0" y="307365"/>
                  </a:lnTo>
                  <a:lnTo>
                    <a:pt x="33223" y="307365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58751" y="2280716"/>
              <a:ext cx="33655" cy="307975"/>
            </a:xfrm>
            <a:custGeom>
              <a:avLst/>
              <a:gdLst/>
              <a:ahLst/>
              <a:cxnLst/>
              <a:rect l="l" t="t" r="r" b="b"/>
              <a:pathLst>
                <a:path w="33654" h="307975">
                  <a:moveTo>
                    <a:pt x="0" y="0"/>
                  </a:moveTo>
                  <a:lnTo>
                    <a:pt x="33229" y="0"/>
                  </a:lnTo>
                  <a:lnTo>
                    <a:pt x="33229" y="307368"/>
                  </a:lnTo>
                  <a:lnTo>
                    <a:pt x="0" y="30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12014" y="2451785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33223" y="0"/>
                  </a:moveTo>
                  <a:lnTo>
                    <a:pt x="0" y="0"/>
                  </a:lnTo>
                  <a:lnTo>
                    <a:pt x="0" y="136232"/>
                  </a:lnTo>
                  <a:lnTo>
                    <a:pt x="33223" y="136232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12014" y="2451785"/>
              <a:ext cx="33655" cy="136525"/>
            </a:xfrm>
            <a:custGeom>
              <a:avLst/>
              <a:gdLst/>
              <a:ahLst/>
              <a:cxnLst/>
              <a:rect l="l" t="t" r="r" b="b"/>
              <a:pathLst>
                <a:path w="33654" h="136525">
                  <a:moveTo>
                    <a:pt x="0" y="0"/>
                  </a:moveTo>
                  <a:lnTo>
                    <a:pt x="33229" y="0"/>
                  </a:lnTo>
                  <a:lnTo>
                    <a:pt x="33229" y="136239"/>
                  </a:lnTo>
                  <a:lnTo>
                    <a:pt x="0" y="1362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65291" y="2484259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33235" y="0"/>
                  </a:moveTo>
                  <a:lnTo>
                    <a:pt x="0" y="0"/>
                  </a:lnTo>
                  <a:lnTo>
                    <a:pt x="0" y="103759"/>
                  </a:lnTo>
                  <a:lnTo>
                    <a:pt x="33235" y="103759"/>
                  </a:lnTo>
                  <a:lnTo>
                    <a:pt x="332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65291" y="2484259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0" y="0"/>
                  </a:moveTo>
                  <a:lnTo>
                    <a:pt x="33229" y="0"/>
                  </a:lnTo>
                  <a:lnTo>
                    <a:pt x="33229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71831" y="2379700"/>
              <a:ext cx="33655" cy="208279"/>
            </a:xfrm>
            <a:custGeom>
              <a:avLst/>
              <a:gdLst/>
              <a:ahLst/>
              <a:cxnLst/>
              <a:rect l="l" t="t" r="r" b="b"/>
              <a:pathLst>
                <a:path w="33654" h="208280">
                  <a:moveTo>
                    <a:pt x="33223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33223" y="208280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71831" y="2379700"/>
              <a:ext cx="33655" cy="208279"/>
            </a:xfrm>
            <a:custGeom>
              <a:avLst/>
              <a:gdLst/>
              <a:ahLst/>
              <a:cxnLst/>
              <a:rect l="l" t="t" r="r" b="b"/>
              <a:pathLst>
                <a:path w="33654" h="208280">
                  <a:moveTo>
                    <a:pt x="0" y="0"/>
                  </a:moveTo>
                  <a:lnTo>
                    <a:pt x="33229" y="0"/>
                  </a:lnTo>
                  <a:lnTo>
                    <a:pt x="33229" y="208285"/>
                  </a:lnTo>
                  <a:lnTo>
                    <a:pt x="0" y="2082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25108" y="2484208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33223" y="0"/>
                  </a:moveTo>
                  <a:lnTo>
                    <a:pt x="0" y="0"/>
                  </a:lnTo>
                  <a:lnTo>
                    <a:pt x="0" y="103758"/>
                  </a:lnTo>
                  <a:lnTo>
                    <a:pt x="33223" y="103758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25108" y="2484208"/>
              <a:ext cx="33655" cy="104139"/>
            </a:xfrm>
            <a:custGeom>
              <a:avLst/>
              <a:gdLst/>
              <a:ahLst/>
              <a:cxnLst/>
              <a:rect l="l" t="t" r="r" b="b"/>
              <a:pathLst>
                <a:path w="33654" h="104139">
                  <a:moveTo>
                    <a:pt x="0" y="0"/>
                  </a:moveTo>
                  <a:lnTo>
                    <a:pt x="33229" y="0"/>
                  </a:lnTo>
                  <a:lnTo>
                    <a:pt x="33229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16256" y="2588031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33223" y="0"/>
                  </a:moveTo>
                  <a:lnTo>
                    <a:pt x="0" y="0"/>
                  </a:lnTo>
                  <a:lnTo>
                    <a:pt x="0" y="68110"/>
                  </a:lnTo>
                  <a:lnTo>
                    <a:pt x="33223" y="68110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16256" y="2588031"/>
              <a:ext cx="33655" cy="68580"/>
            </a:xfrm>
            <a:custGeom>
              <a:avLst/>
              <a:gdLst/>
              <a:ahLst/>
              <a:cxnLst/>
              <a:rect l="l" t="t" r="r" b="b"/>
              <a:pathLst>
                <a:path w="33654" h="68580">
                  <a:moveTo>
                    <a:pt x="0" y="0"/>
                  </a:moveTo>
                  <a:lnTo>
                    <a:pt x="33229" y="0"/>
                  </a:lnTo>
                  <a:lnTo>
                    <a:pt x="33229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83426" y="2589745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874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12484" y="2311984"/>
              <a:ext cx="66675" cy="278130"/>
            </a:xfrm>
            <a:custGeom>
              <a:avLst/>
              <a:gdLst/>
              <a:ahLst/>
              <a:cxnLst/>
              <a:rect l="l" t="t" r="r" b="b"/>
              <a:pathLst>
                <a:path w="66675" h="278130">
                  <a:moveTo>
                    <a:pt x="66459" y="0"/>
                  </a:moveTo>
                  <a:lnTo>
                    <a:pt x="0" y="0"/>
                  </a:lnTo>
                  <a:lnTo>
                    <a:pt x="0" y="277761"/>
                  </a:lnTo>
                  <a:lnTo>
                    <a:pt x="66459" y="277761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12484" y="2311984"/>
              <a:ext cx="66675" cy="278130"/>
            </a:xfrm>
            <a:custGeom>
              <a:avLst/>
              <a:gdLst/>
              <a:ahLst/>
              <a:cxnLst/>
              <a:rect l="l" t="t" r="r" b="b"/>
              <a:pathLst>
                <a:path w="66675" h="278130">
                  <a:moveTo>
                    <a:pt x="0" y="0"/>
                  </a:moveTo>
                  <a:lnTo>
                    <a:pt x="66458" y="0"/>
                  </a:lnTo>
                  <a:lnTo>
                    <a:pt x="66458" y="277764"/>
                  </a:lnTo>
                  <a:lnTo>
                    <a:pt x="0" y="2777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419024" y="2442616"/>
              <a:ext cx="66675" cy="147320"/>
            </a:xfrm>
            <a:custGeom>
              <a:avLst/>
              <a:gdLst/>
              <a:ahLst/>
              <a:cxnLst/>
              <a:rect l="l" t="t" r="r" b="b"/>
              <a:pathLst>
                <a:path w="66675" h="147319">
                  <a:moveTo>
                    <a:pt x="66446" y="0"/>
                  </a:moveTo>
                  <a:lnTo>
                    <a:pt x="0" y="0"/>
                  </a:lnTo>
                  <a:lnTo>
                    <a:pt x="0" y="147116"/>
                  </a:lnTo>
                  <a:lnTo>
                    <a:pt x="66446" y="147116"/>
                  </a:lnTo>
                  <a:lnTo>
                    <a:pt x="6644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19024" y="2442616"/>
              <a:ext cx="66675" cy="147320"/>
            </a:xfrm>
            <a:custGeom>
              <a:avLst/>
              <a:gdLst/>
              <a:ahLst/>
              <a:cxnLst/>
              <a:rect l="l" t="t" r="r" b="b"/>
              <a:pathLst>
                <a:path w="66675" h="147319">
                  <a:moveTo>
                    <a:pt x="0" y="0"/>
                  </a:moveTo>
                  <a:lnTo>
                    <a:pt x="66458" y="0"/>
                  </a:lnTo>
                  <a:lnTo>
                    <a:pt x="66458" y="147113"/>
                  </a:lnTo>
                  <a:lnTo>
                    <a:pt x="0" y="1471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25552" y="2587523"/>
              <a:ext cx="66675" cy="57785"/>
            </a:xfrm>
            <a:custGeom>
              <a:avLst/>
              <a:gdLst/>
              <a:ahLst/>
              <a:cxnLst/>
              <a:rect l="l" t="t" r="r" b="b"/>
              <a:pathLst>
                <a:path w="66675" h="57785">
                  <a:moveTo>
                    <a:pt x="66459" y="0"/>
                  </a:moveTo>
                  <a:lnTo>
                    <a:pt x="0" y="0"/>
                  </a:lnTo>
                  <a:lnTo>
                    <a:pt x="0" y="57696"/>
                  </a:lnTo>
                  <a:lnTo>
                    <a:pt x="66459" y="57696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25552" y="2587522"/>
              <a:ext cx="66675" cy="57785"/>
            </a:xfrm>
            <a:custGeom>
              <a:avLst/>
              <a:gdLst/>
              <a:ahLst/>
              <a:cxnLst/>
              <a:rect l="l" t="t" r="r" b="b"/>
              <a:pathLst>
                <a:path w="66675" h="57785">
                  <a:moveTo>
                    <a:pt x="0" y="57697"/>
                  </a:moveTo>
                  <a:lnTo>
                    <a:pt x="66458" y="57697"/>
                  </a:lnTo>
                  <a:lnTo>
                    <a:pt x="66458" y="0"/>
                  </a:lnTo>
                  <a:lnTo>
                    <a:pt x="0" y="0"/>
                  </a:lnTo>
                  <a:lnTo>
                    <a:pt x="0" y="57697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32092" y="2592273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66446" y="0"/>
                  </a:moveTo>
                  <a:lnTo>
                    <a:pt x="0" y="0"/>
                  </a:lnTo>
                  <a:lnTo>
                    <a:pt x="0" y="136232"/>
                  </a:lnTo>
                  <a:lnTo>
                    <a:pt x="66446" y="136232"/>
                  </a:lnTo>
                  <a:lnTo>
                    <a:pt x="6644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32092" y="2592267"/>
              <a:ext cx="66675" cy="136525"/>
            </a:xfrm>
            <a:custGeom>
              <a:avLst/>
              <a:gdLst/>
              <a:ahLst/>
              <a:cxnLst/>
              <a:rect l="l" t="t" r="r" b="b"/>
              <a:pathLst>
                <a:path w="66675" h="136525">
                  <a:moveTo>
                    <a:pt x="0" y="136239"/>
                  </a:moveTo>
                  <a:lnTo>
                    <a:pt x="66458" y="136239"/>
                  </a:lnTo>
                  <a:lnTo>
                    <a:pt x="66458" y="0"/>
                  </a:lnTo>
                  <a:lnTo>
                    <a:pt x="0" y="0"/>
                  </a:lnTo>
                  <a:lnTo>
                    <a:pt x="0" y="1362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38632" y="2464828"/>
              <a:ext cx="66675" cy="125095"/>
            </a:xfrm>
            <a:custGeom>
              <a:avLst/>
              <a:gdLst/>
              <a:ahLst/>
              <a:cxnLst/>
              <a:rect l="l" t="t" r="r" b="b"/>
              <a:pathLst>
                <a:path w="66675" h="125094">
                  <a:moveTo>
                    <a:pt x="66459" y="0"/>
                  </a:moveTo>
                  <a:lnTo>
                    <a:pt x="0" y="0"/>
                  </a:lnTo>
                  <a:lnTo>
                    <a:pt x="0" y="124904"/>
                  </a:lnTo>
                  <a:lnTo>
                    <a:pt x="66459" y="124904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38632" y="2464828"/>
              <a:ext cx="66675" cy="125095"/>
            </a:xfrm>
            <a:custGeom>
              <a:avLst/>
              <a:gdLst/>
              <a:ahLst/>
              <a:cxnLst/>
              <a:rect l="l" t="t" r="r" b="b"/>
              <a:pathLst>
                <a:path w="66675" h="125094">
                  <a:moveTo>
                    <a:pt x="0" y="0"/>
                  </a:moveTo>
                  <a:lnTo>
                    <a:pt x="66458" y="0"/>
                  </a:lnTo>
                  <a:lnTo>
                    <a:pt x="66458" y="124911"/>
                  </a:lnTo>
                  <a:lnTo>
                    <a:pt x="0" y="1249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45160" y="2521623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66459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66459" y="68122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45160" y="2521623"/>
              <a:ext cx="66675" cy="68580"/>
            </a:xfrm>
            <a:custGeom>
              <a:avLst/>
              <a:gdLst/>
              <a:ahLst/>
              <a:cxnLst/>
              <a:rect l="l" t="t" r="r" b="b"/>
              <a:pathLst>
                <a:path w="66675" h="68580">
                  <a:moveTo>
                    <a:pt x="0" y="0"/>
                  </a:moveTo>
                  <a:lnTo>
                    <a:pt x="66458" y="0"/>
                  </a:lnTo>
                  <a:lnTo>
                    <a:pt x="66458" y="68119"/>
                  </a:lnTo>
                  <a:lnTo>
                    <a:pt x="0" y="6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51700" y="2590571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66459" y="0"/>
                  </a:moveTo>
                  <a:lnTo>
                    <a:pt x="0" y="0"/>
                  </a:lnTo>
                  <a:lnTo>
                    <a:pt x="0" y="103771"/>
                  </a:lnTo>
                  <a:lnTo>
                    <a:pt x="66459" y="103771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51700" y="2590578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0" y="103765"/>
                  </a:moveTo>
                  <a:lnTo>
                    <a:pt x="66458" y="103765"/>
                  </a:lnTo>
                  <a:lnTo>
                    <a:pt x="66458" y="0"/>
                  </a:lnTo>
                  <a:lnTo>
                    <a:pt x="0" y="0"/>
                  </a:lnTo>
                  <a:lnTo>
                    <a:pt x="0" y="10376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58228" y="2485936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66459" y="0"/>
                  </a:moveTo>
                  <a:lnTo>
                    <a:pt x="0" y="0"/>
                  </a:lnTo>
                  <a:lnTo>
                    <a:pt x="0" y="103759"/>
                  </a:lnTo>
                  <a:lnTo>
                    <a:pt x="66459" y="103759"/>
                  </a:lnTo>
                  <a:lnTo>
                    <a:pt x="66459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58228" y="2485936"/>
              <a:ext cx="66675" cy="104139"/>
            </a:xfrm>
            <a:custGeom>
              <a:avLst/>
              <a:gdLst/>
              <a:ahLst/>
              <a:cxnLst/>
              <a:rect l="l" t="t" r="r" b="b"/>
              <a:pathLst>
                <a:path w="66675" h="104139">
                  <a:moveTo>
                    <a:pt x="0" y="0"/>
                  </a:moveTo>
                  <a:lnTo>
                    <a:pt x="66458" y="0"/>
                  </a:lnTo>
                  <a:lnTo>
                    <a:pt x="66458" y="103765"/>
                  </a:lnTo>
                  <a:lnTo>
                    <a:pt x="0" y="103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8556637" y="3631692"/>
            <a:ext cx="2454275" cy="5162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Krizhevsky,</a:t>
            </a:r>
            <a:r>
              <a:rPr sz="800" spc="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Sutskever,</a:t>
            </a:r>
            <a:r>
              <a:rPr sz="800" spc="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and</a:t>
            </a:r>
            <a:r>
              <a:rPr sz="800" spc="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Hinton,</a:t>
            </a:r>
            <a:r>
              <a:rPr sz="800" spc="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“Imagenet</a:t>
            </a:r>
            <a:r>
              <a:rPr sz="800" spc="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classification</a:t>
            </a:r>
            <a:r>
              <a:rPr sz="800" spc="50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with</a:t>
            </a:r>
            <a:r>
              <a:rPr sz="80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deep</a:t>
            </a:r>
            <a:r>
              <a:rPr sz="80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convolutional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 neural</a:t>
            </a:r>
            <a:r>
              <a:rPr sz="80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networks”,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NIPS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 2012.</a:t>
            </a:r>
            <a:endParaRPr sz="800">
              <a:latin typeface="Calibri"/>
              <a:cs typeface="Calibri"/>
            </a:endParaRPr>
          </a:p>
          <a:p>
            <a:pPr marL="12700" marR="72390">
              <a:lnSpc>
                <a:spcPts val="890"/>
              </a:lnSpc>
              <a:spcBef>
                <a:spcPts val="135"/>
              </a:spcBef>
            </a:pP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Figure</a:t>
            </a:r>
            <a:r>
              <a:rPr sz="8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copyright</a:t>
            </a:r>
            <a:r>
              <a:rPr sz="80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Krizhevsky,</a:t>
            </a:r>
            <a:r>
              <a:rPr sz="8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Sutskever,</a:t>
            </a:r>
            <a:r>
              <a:rPr sz="8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and</a:t>
            </a:r>
            <a:r>
              <a:rPr sz="800" spc="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Hinton,</a:t>
            </a:r>
            <a:r>
              <a:rPr sz="8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2012.</a:t>
            </a:r>
            <a:r>
              <a:rPr sz="800" spc="50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Reproduced</a:t>
            </a:r>
            <a:r>
              <a:rPr sz="80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with</a:t>
            </a:r>
            <a:r>
              <a:rPr sz="80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permission.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90" name="object 90"/>
          <p:cNvSpPr txBox="1"/>
          <p:nvPr/>
        </p:nvSpPr>
        <p:spPr>
          <a:xfrm>
            <a:off x="9098622" y="1724151"/>
            <a:ext cx="2381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alibri"/>
                <a:cs typeface="Calibri"/>
              </a:rPr>
              <a:t>10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numbers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giving scores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classes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5045379" y="13329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5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4" h="376555">
                <a:moveTo>
                  <a:pt x="120053" y="0"/>
                </a:moveTo>
                <a:lnTo>
                  <a:pt x="68832" y="24141"/>
                </a:lnTo>
                <a:lnTo>
                  <a:pt x="31051" y="65989"/>
                </a:lnTo>
                <a:lnTo>
                  <a:pt x="7762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5261" y="1217677"/>
            <a:ext cx="116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5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ℝ^𝐶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6571" y="23108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5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4" h="376555">
                <a:moveTo>
                  <a:pt x="120053" y="0"/>
                </a:moveTo>
                <a:lnTo>
                  <a:pt x="68827" y="24141"/>
                </a:lnTo>
                <a:lnTo>
                  <a:pt x="31051" y="65989"/>
                </a:lnTo>
                <a:lnTo>
                  <a:pt x="7762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955" y="1217677"/>
            <a:ext cx="516636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109595" algn="l"/>
                <a:tab pos="4923790" algn="l"/>
              </a:tabLst>
            </a:pPr>
            <a:r>
              <a:rPr sz="3200" b="1" dirty="0">
                <a:latin typeface="Calibri"/>
                <a:cs typeface="Calibri"/>
              </a:rPr>
              <a:t>Input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𝑥</a:t>
            </a:r>
            <a:r>
              <a:rPr sz="3200" spc="25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6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</a:t>
            </a:r>
            <a:r>
              <a:rPr sz="3450" spc="-37" baseline="28985" dirty="0">
                <a:latin typeface="Cambria Math"/>
                <a:cs typeface="Cambria Math"/>
              </a:rPr>
              <a:t>𝐷</a:t>
            </a:r>
            <a:r>
              <a:rPr sz="3450" baseline="28985" dirty="0">
                <a:latin typeface="Cambria Math"/>
                <a:cs typeface="Cambria Math"/>
              </a:rPr>
              <a:t>	</a:t>
            </a:r>
            <a:r>
              <a:rPr sz="3200" b="1" dirty="0">
                <a:latin typeface="Calibri"/>
                <a:cs typeface="Calibri"/>
              </a:rPr>
              <a:t>Output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3200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tabLst>
                <a:tab pos="4400550" algn="l"/>
                <a:tab pos="4805045" algn="l"/>
              </a:tabLst>
            </a:pP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5556453" y="2196085"/>
            <a:ext cx="1758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255" y="2692909"/>
            <a:ext cx="7132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33825" algn="l"/>
              </a:tabLst>
            </a:pPr>
            <a:r>
              <a:rPr sz="3200" dirty="0">
                <a:latin typeface="Calibri"/>
                <a:cs typeface="Calibri"/>
              </a:rPr>
              <a:t>Learnable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parameters: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dirty="0">
                <a:latin typeface="Cambria Math"/>
                <a:cs typeface="Cambria Math"/>
              </a:rPr>
              <a:t>𝑊</a:t>
            </a:r>
            <a:r>
              <a:rPr sz="3200" spc="29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70" dirty="0">
                <a:latin typeface="Cambria Math"/>
                <a:cs typeface="Cambria Math"/>
              </a:rPr>
              <a:t> </a:t>
            </a:r>
            <a:r>
              <a:rPr sz="3200" spc="75" dirty="0">
                <a:latin typeface="Cambria Math"/>
                <a:cs typeface="Cambria Math"/>
              </a:rPr>
              <a:t>ℝ</a:t>
            </a:r>
            <a:r>
              <a:rPr sz="3450" spc="112" baseline="28985" dirty="0">
                <a:latin typeface="Cambria Math"/>
                <a:cs typeface="Cambria Math"/>
              </a:rPr>
              <a:t>𝐷×𝐶</a:t>
            </a:r>
            <a:r>
              <a:rPr sz="3200" spc="75" dirty="0">
                <a:latin typeface="Cambria Math"/>
                <a:cs typeface="Cambria Math"/>
              </a:rPr>
              <a:t>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𝑏</a:t>
            </a:r>
            <a:r>
              <a:rPr sz="3200" spc="24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7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</a:t>
            </a:r>
            <a:r>
              <a:rPr sz="3450" spc="-37" baseline="28985" dirty="0">
                <a:latin typeface="Cambria Math"/>
                <a:cs typeface="Cambria Math"/>
              </a:rPr>
              <a:t>𝐶</a:t>
            </a:r>
            <a:endParaRPr sz="3450" baseline="28985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5045379" y="13329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5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4" h="376555">
                <a:moveTo>
                  <a:pt x="120053" y="0"/>
                </a:moveTo>
                <a:lnTo>
                  <a:pt x="68832" y="24141"/>
                </a:lnTo>
                <a:lnTo>
                  <a:pt x="31051" y="65989"/>
                </a:lnTo>
                <a:lnTo>
                  <a:pt x="7762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5261" y="1217677"/>
            <a:ext cx="116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5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ℝ^𝐶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6571" y="23108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5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4" h="376555">
                <a:moveTo>
                  <a:pt x="120053" y="0"/>
                </a:moveTo>
                <a:lnTo>
                  <a:pt x="68827" y="24141"/>
                </a:lnTo>
                <a:lnTo>
                  <a:pt x="31051" y="65989"/>
                </a:lnTo>
                <a:lnTo>
                  <a:pt x="7762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955" y="1217677"/>
            <a:ext cx="516636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109595" algn="l"/>
                <a:tab pos="4923790" algn="l"/>
              </a:tabLst>
            </a:pPr>
            <a:r>
              <a:rPr sz="3200" b="1" dirty="0">
                <a:latin typeface="Calibri"/>
                <a:cs typeface="Calibri"/>
              </a:rPr>
              <a:t>Input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𝑥</a:t>
            </a:r>
            <a:r>
              <a:rPr sz="3200" spc="25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6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</a:t>
            </a:r>
            <a:r>
              <a:rPr sz="3450" spc="-37" baseline="28985" dirty="0">
                <a:latin typeface="Cambria Math"/>
                <a:cs typeface="Cambria Math"/>
              </a:rPr>
              <a:t>𝐷</a:t>
            </a:r>
            <a:r>
              <a:rPr sz="3450" baseline="28985" dirty="0">
                <a:latin typeface="Cambria Math"/>
                <a:cs typeface="Cambria Math"/>
              </a:rPr>
              <a:t>	</a:t>
            </a:r>
            <a:r>
              <a:rPr sz="3200" b="1" dirty="0">
                <a:latin typeface="Calibri"/>
                <a:cs typeface="Calibri"/>
              </a:rPr>
              <a:t>Output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3200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tabLst>
                <a:tab pos="4400550" algn="l"/>
                <a:tab pos="4805045" algn="l"/>
              </a:tabLst>
            </a:pP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6453" y="2196085"/>
            <a:ext cx="1758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1813" y="37713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4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92101" y="153814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5" h="376554">
                <a:moveTo>
                  <a:pt x="120053" y="0"/>
                </a:moveTo>
                <a:lnTo>
                  <a:pt x="68827" y="24141"/>
                </a:lnTo>
                <a:lnTo>
                  <a:pt x="31051" y="65989"/>
                </a:lnTo>
                <a:lnTo>
                  <a:pt x="7762" y="121919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7544" y="3771353"/>
            <a:ext cx="2249805" cy="376555"/>
          </a:xfrm>
          <a:custGeom>
            <a:avLst/>
            <a:gdLst/>
            <a:ahLst/>
            <a:cxnLst/>
            <a:rect l="l" t="t" r="r" b="b"/>
            <a:pathLst>
              <a:path w="2249804" h="376554">
                <a:moveTo>
                  <a:pt x="2129383" y="0"/>
                </a:moveTo>
                <a:lnTo>
                  <a:pt x="2124024" y="15290"/>
                </a:lnTo>
                <a:lnTo>
                  <a:pt x="2145815" y="24746"/>
                </a:lnTo>
                <a:lnTo>
                  <a:pt x="2164554" y="37836"/>
                </a:lnTo>
                <a:lnTo>
                  <a:pt x="2192883" y="74917"/>
                </a:lnTo>
                <a:lnTo>
                  <a:pt x="2209553" y="124944"/>
                </a:lnTo>
                <a:lnTo>
                  <a:pt x="2213662" y="153814"/>
                </a:lnTo>
                <a:lnTo>
                  <a:pt x="2213720" y="154218"/>
                </a:lnTo>
                <a:lnTo>
                  <a:pt x="2213713" y="219536"/>
                </a:lnTo>
                <a:lnTo>
                  <a:pt x="2202549" y="276786"/>
                </a:lnTo>
                <a:lnTo>
                  <a:pt x="2180149" y="321502"/>
                </a:lnTo>
                <a:lnTo>
                  <a:pt x="2146069" y="351663"/>
                </a:lnTo>
                <a:lnTo>
                  <a:pt x="2124621" y="361162"/>
                </a:lnTo>
                <a:lnTo>
                  <a:pt x="2129383" y="376440"/>
                </a:lnTo>
                <a:lnTo>
                  <a:pt x="2180731" y="352353"/>
                </a:lnTo>
                <a:lnTo>
                  <a:pt x="2218486" y="310654"/>
                </a:lnTo>
                <a:lnTo>
                  <a:pt x="2241700" y="254820"/>
                </a:lnTo>
                <a:lnTo>
                  <a:pt x="2249436" y="188328"/>
                </a:lnTo>
                <a:lnTo>
                  <a:pt x="2247518" y="154218"/>
                </a:lnTo>
                <a:lnTo>
                  <a:pt x="2247495" y="153814"/>
                </a:lnTo>
                <a:lnTo>
                  <a:pt x="2231970" y="92644"/>
                </a:lnTo>
                <a:lnTo>
                  <a:pt x="2201178" y="42849"/>
                </a:lnTo>
                <a:lnTo>
                  <a:pt x="2156677" y="9858"/>
                </a:lnTo>
                <a:lnTo>
                  <a:pt x="2129383" y="0"/>
                </a:lnTo>
                <a:close/>
              </a:path>
              <a:path w="2249804" h="376554">
                <a:moveTo>
                  <a:pt x="120053" y="0"/>
                </a:moveTo>
                <a:lnTo>
                  <a:pt x="68827" y="24141"/>
                </a:lnTo>
                <a:lnTo>
                  <a:pt x="31051" y="65989"/>
                </a:lnTo>
                <a:lnTo>
                  <a:pt x="7762" y="121919"/>
                </a:lnTo>
                <a:lnTo>
                  <a:pt x="112" y="186334"/>
                </a:lnTo>
                <a:lnTo>
                  <a:pt x="0" y="188328"/>
                </a:lnTo>
                <a:lnTo>
                  <a:pt x="1933" y="222906"/>
                </a:lnTo>
                <a:lnTo>
                  <a:pt x="17407" y="284070"/>
                </a:lnTo>
                <a:lnTo>
                  <a:pt x="48128" y="333705"/>
                </a:lnTo>
                <a:lnTo>
                  <a:pt x="92680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4" y="3783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855" y="2692909"/>
            <a:ext cx="11683365" cy="147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3959225" algn="l"/>
              </a:tabLst>
            </a:pPr>
            <a:r>
              <a:rPr sz="3200" dirty="0">
                <a:latin typeface="Calibri"/>
                <a:cs typeface="Calibri"/>
              </a:rPr>
              <a:t>Learnable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parameters: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dirty="0">
                <a:latin typeface="Cambria Math"/>
                <a:cs typeface="Cambria Math"/>
              </a:rPr>
              <a:t>𝑊</a:t>
            </a:r>
            <a:r>
              <a:rPr sz="3200" spc="29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70" dirty="0">
                <a:latin typeface="Cambria Math"/>
                <a:cs typeface="Cambria Math"/>
              </a:rPr>
              <a:t> </a:t>
            </a:r>
            <a:r>
              <a:rPr sz="3200" spc="75" dirty="0">
                <a:latin typeface="Cambria Math"/>
                <a:cs typeface="Cambria Math"/>
              </a:rPr>
              <a:t>ℝ</a:t>
            </a:r>
            <a:r>
              <a:rPr sz="3450" spc="112" baseline="28985" dirty="0">
                <a:latin typeface="Cambria Math"/>
                <a:cs typeface="Cambria Math"/>
              </a:rPr>
              <a:t>𝐷×𝐶</a:t>
            </a:r>
            <a:r>
              <a:rPr sz="3200" spc="75" dirty="0">
                <a:latin typeface="Cambria Math"/>
                <a:cs typeface="Cambria Math"/>
              </a:rPr>
              <a:t>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𝑏</a:t>
            </a:r>
            <a:r>
              <a:rPr sz="3200" spc="24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7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</a:t>
            </a:r>
            <a:r>
              <a:rPr sz="3450" spc="-37" baseline="28985" dirty="0">
                <a:latin typeface="Cambria Math"/>
                <a:cs typeface="Cambria Math"/>
              </a:rPr>
              <a:t>𝐶</a:t>
            </a:r>
            <a:endParaRPr sz="3450" baseline="28985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3740"/>
              </a:spcBef>
              <a:tabLst>
                <a:tab pos="5744210" algn="l"/>
                <a:tab pos="6148705" algn="l"/>
                <a:tab pos="6657975" algn="l"/>
                <a:tab pos="8564245" algn="l"/>
                <a:tab pos="10806430" algn="l"/>
              </a:tabLst>
            </a:pPr>
            <a:r>
              <a:rPr sz="3200" b="1" dirty="0">
                <a:latin typeface="Calibri"/>
                <a:cs typeface="Calibri"/>
              </a:rPr>
              <a:t>Now: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Two-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60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2</a:t>
            </a:r>
            <a:r>
              <a:rPr sz="3450" spc="127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𝑏2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5045379" y="13329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5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4" h="376555">
                <a:moveTo>
                  <a:pt x="120053" y="0"/>
                </a:moveTo>
                <a:lnTo>
                  <a:pt x="68832" y="24141"/>
                </a:lnTo>
                <a:lnTo>
                  <a:pt x="31051" y="65989"/>
                </a:lnTo>
                <a:lnTo>
                  <a:pt x="7762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5261" y="1217677"/>
            <a:ext cx="116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5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ℝ^𝐶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6571" y="23108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5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4" h="376555">
                <a:moveTo>
                  <a:pt x="120053" y="0"/>
                </a:moveTo>
                <a:lnTo>
                  <a:pt x="68827" y="24141"/>
                </a:lnTo>
                <a:lnTo>
                  <a:pt x="31051" y="65989"/>
                </a:lnTo>
                <a:lnTo>
                  <a:pt x="7762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955" y="1217677"/>
            <a:ext cx="516636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109595" algn="l"/>
                <a:tab pos="4923790" algn="l"/>
              </a:tabLst>
            </a:pPr>
            <a:r>
              <a:rPr sz="3200" b="1" dirty="0">
                <a:latin typeface="Calibri"/>
                <a:cs typeface="Calibri"/>
              </a:rPr>
              <a:t>Input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𝑥</a:t>
            </a:r>
            <a:r>
              <a:rPr sz="3200" spc="25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6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</a:t>
            </a:r>
            <a:r>
              <a:rPr sz="3450" spc="-37" baseline="28985" dirty="0">
                <a:latin typeface="Cambria Math"/>
                <a:cs typeface="Cambria Math"/>
              </a:rPr>
              <a:t>𝐷</a:t>
            </a:r>
            <a:r>
              <a:rPr sz="3450" baseline="28985" dirty="0">
                <a:latin typeface="Cambria Math"/>
                <a:cs typeface="Cambria Math"/>
              </a:rPr>
              <a:t>	</a:t>
            </a:r>
            <a:r>
              <a:rPr sz="3200" b="1" dirty="0">
                <a:latin typeface="Calibri"/>
                <a:cs typeface="Calibri"/>
              </a:rPr>
              <a:t>Output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3200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tabLst>
                <a:tab pos="4400550" algn="l"/>
                <a:tab pos="4805045" algn="l"/>
              </a:tabLst>
            </a:pP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6453" y="2196085"/>
            <a:ext cx="1758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1813" y="3771353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4">
                <a:moveTo>
                  <a:pt x="373989" y="0"/>
                </a:moveTo>
                <a:lnTo>
                  <a:pt x="368630" y="15290"/>
                </a:lnTo>
                <a:lnTo>
                  <a:pt x="390421" y="24746"/>
                </a:lnTo>
                <a:lnTo>
                  <a:pt x="409160" y="37836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8" y="153814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502"/>
                </a:lnTo>
                <a:lnTo>
                  <a:pt x="390675" y="351663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20"/>
                </a:lnTo>
                <a:lnTo>
                  <a:pt x="494042" y="188328"/>
                </a:lnTo>
                <a:lnTo>
                  <a:pt x="492124" y="154218"/>
                </a:lnTo>
                <a:lnTo>
                  <a:pt x="492101" y="153814"/>
                </a:lnTo>
                <a:lnTo>
                  <a:pt x="476576" y="92644"/>
                </a:lnTo>
                <a:lnTo>
                  <a:pt x="445784" y="42849"/>
                </a:lnTo>
                <a:lnTo>
                  <a:pt x="401283" y="9858"/>
                </a:lnTo>
                <a:lnTo>
                  <a:pt x="373989" y="0"/>
                </a:lnTo>
                <a:close/>
              </a:path>
              <a:path w="494665" h="376554">
                <a:moveTo>
                  <a:pt x="120053" y="0"/>
                </a:moveTo>
                <a:lnTo>
                  <a:pt x="68827" y="24141"/>
                </a:lnTo>
                <a:lnTo>
                  <a:pt x="31051" y="65989"/>
                </a:lnTo>
                <a:lnTo>
                  <a:pt x="7762" y="121919"/>
                </a:lnTo>
                <a:lnTo>
                  <a:pt x="112" y="186334"/>
                </a:lnTo>
                <a:lnTo>
                  <a:pt x="0" y="188328"/>
                </a:lnTo>
                <a:lnTo>
                  <a:pt x="7735" y="254820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5723" y="154218"/>
                </a:lnTo>
                <a:lnTo>
                  <a:pt x="46886" y="98510"/>
                </a:lnTo>
                <a:lnTo>
                  <a:pt x="69323" y="54559"/>
                </a:lnTo>
                <a:lnTo>
                  <a:pt x="103699" y="2474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7544" y="3771353"/>
            <a:ext cx="2249805" cy="376555"/>
          </a:xfrm>
          <a:custGeom>
            <a:avLst/>
            <a:gdLst/>
            <a:ahLst/>
            <a:cxnLst/>
            <a:rect l="l" t="t" r="r" b="b"/>
            <a:pathLst>
              <a:path w="2249804" h="376554">
                <a:moveTo>
                  <a:pt x="2129383" y="0"/>
                </a:moveTo>
                <a:lnTo>
                  <a:pt x="2124024" y="15290"/>
                </a:lnTo>
                <a:lnTo>
                  <a:pt x="2145815" y="24746"/>
                </a:lnTo>
                <a:lnTo>
                  <a:pt x="2164554" y="37836"/>
                </a:lnTo>
                <a:lnTo>
                  <a:pt x="2192883" y="74917"/>
                </a:lnTo>
                <a:lnTo>
                  <a:pt x="2209553" y="124944"/>
                </a:lnTo>
                <a:lnTo>
                  <a:pt x="2213662" y="153814"/>
                </a:lnTo>
                <a:lnTo>
                  <a:pt x="2213720" y="154218"/>
                </a:lnTo>
                <a:lnTo>
                  <a:pt x="2213713" y="219536"/>
                </a:lnTo>
                <a:lnTo>
                  <a:pt x="2202549" y="276786"/>
                </a:lnTo>
                <a:lnTo>
                  <a:pt x="2180149" y="321502"/>
                </a:lnTo>
                <a:lnTo>
                  <a:pt x="2146069" y="351663"/>
                </a:lnTo>
                <a:lnTo>
                  <a:pt x="2124621" y="361162"/>
                </a:lnTo>
                <a:lnTo>
                  <a:pt x="2129383" y="376440"/>
                </a:lnTo>
                <a:lnTo>
                  <a:pt x="2180731" y="352353"/>
                </a:lnTo>
                <a:lnTo>
                  <a:pt x="2218486" y="310654"/>
                </a:lnTo>
                <a:lnTo>
                  <a:pt x="2241700" y="254820"/>
                </a:lnTo>
                <a:lnTo>
                  <a:pt x="2249436" y="188328"/>
                </a:lnTo>
                <a:lnTo>
                  <a:pt x="2247518" y="154218"/>
                </a:lnTo>
                <a:lnTo>
                  <a:pt x="2247495" y="153814"/>
                </a:lnTo>
                <a:lnTo>
                  <a:pt x="2231970" y="92644"/>
                </a:lnTo>
                <a:lnTo>
                  <a:pt x="2201178" y="42849"/>
                </a:lnTo>
                <a:lnTo>
                  <a:pt x="2156677" y="9858"/>
                </a:lnTo>
                <a:lnTo>
                  <a:pt x="2129383" y="0"/>
                </a:lnTo>
                <a:close/>
              </a:path>
              <a:path w="2249804" h="376554">
                <a:moveTo>
                  <a:pt x="120053" y="0"/>
                </a:moveTo>
                <a:lnTo>
                  <a:pt x="68827" y="24141"/>
                </a:lnTo>
                <a:lnTo>
                  <a:pt x="31051" y="65989"/>
                </a:lnTo>
                <a:lnTo>
                  <a:pt x="7762" y="121919"/>
                </a:lnTo>
                <a:lnTo>
                  <a:pt x="112" y="186334"/>
                </a:lnTo>
                <a:lnTo>
                  <a:pt x="0" y="188328"/>
                </a:lnTo>
                <a:lnTo>
                  <a:pt x="1933" y="222906"/>
                </a:lnTo>
                <a:lnTo>
                  <a:pt x="17407" y="284070"/>
                </a:lnTo>
                <a:lnTo>
                  <a:pt x="48128" y="333705"/>
                </a:lnTo>
                <a:lnTo>
                  <a:pt x="92680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4" y="3783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3155" y="2692909"/>
            <a:ext cx="11708765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3971925" algn="l"/>
              </a:tabLst>
            </a:pPr>
            <a:r>
              <a:rPr sz="3200" dirty="0">
                <a:latin typeface="Calibri"/>
                <a:cs typeface="Calibri"/>
              </a:rPr>
              <a:t>Learnable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parameters: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dirty="0">
                <a:latin typeface="Cambria Math"/>
                <a:cs typeface="Cambria Math"/>
              </a:rPr>
              <a:t>𝑊</a:t>
            </a:r>
            <a:r>
              <a:rPr sz="3200" spc="29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70" dirty="0">
                <a:latin typeface="Cambria Math"/>
                <a:cs typeface="Cambria Math"/>
              </a:rPr>
              <a:t> </a:t>
            </a:r>
            <a:r>
              <a:rPr sz="3200" spc="75" dirty="0">
                <a:latin typeface="Cambria Math"/>
                <a:cs typeface="Cambria Math"/>
              </a:rPr>
              <a:t>ℝ</a:t>
            </a:r>
            <a:r>
              <a:rPr sz="3450" spc="112" baseline="28985" dirty="0">
                <a:latin typeface="Cambria Math"/>
                <a:cs typeface="Cambria Math"/>
              </a:rPr>
              <a:t>𝐷×𝐶</a:t>
            </a:r>
            <a:r>
              <a:rPr sz="3200" spc="75" dirty="0">
                <a:latin typeface="Cambria Math"/>
                <a:cs typeface="Cambria Math"/>
              </a:rPr>
              <a:t>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𝑏</a:t>
            </a:r>
            <a:r>
              <a:rPr sz="3200" spc="24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7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</a:t>
            </a:r>
            <a:r>
              <a:rPr sz="3450" spc="-37" baseline="28985" dirty="0">
                <a:latin typeface="Cambria Math"/>
                <a:cs typeface="Cambria Math"/>
              </a:rPr>
              <a:t>𝐶</a:t>
            </a:r>
            <a:endParaRPr sz="3450" baseline="28985" dirty="0">
              <a:latin typeface="Cambria Math"/>
              <a:cs typeface="Cambria Math"/>
            </a:endParaRPr>
          </a:p>
          <a:p>
            <a:pPr marL="76200">
              <a:lnSpc>
                <a:spcPct val="100000"/>
              </a:lnSpc>
              <a:spcBef>
                <a:spcPts val="3740"/>
              </a:spcBef>
              <a:tabLst>
                <a:tab pos="5756910" algn="l"/>
                <a:tab pos="6161405" algn="l"/>
                <a:tab pos="6670675" algn="l"/>
                <a:tab pos="8576945" algn="l"/>
                <a:tab pos="10819130" algn="l"/>
              </a:tabLst>
            </a:pPr>
            <a:r>
              <a:rPr sz="3200" b="1" dirty="0">
                <a:latin typeface="Calibri"/>
                <a:cs typeface="Calibri"/>
              </a:rPr>
              <a:t>Now: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Two-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60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2</a:t>
            </a:r>
            <a:r>
              <a:rPr sz="3450" spc="127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𝑏2</a:t>
            </a:r>
            <a:endParaRPr sz="3200" dirty="0">
              <a:latin typeface="Cambria Math"/>
              <a:cs typeface="Cambria Math"/>
            </a:endParaRPr>
          </a:p>
          <a:p>
            <a:pPr marL="76200">
              <a:lnSpc>
                <a:spcPct val="100000"/>
              </a:lnSpc>
              <a:spcBef>
                <a:spcPts val="75"/>
              </a:spcBef>
              <a:tabLst>
                <a:tab pos="4503420" algn="l"/>
                <a:tab pos="6498590" algn="l"/>
                <a:tab pos="8197850" algn="l"/>
                <a:tab pos="10174605" algn="l"/>
              </a:tabLst>
            </a:pPr>
            <a:r>
              <a:rPr sz="3200" dirty="0">
                <a:latin typeface="Calibri"/>
                <a:cs typeface="Calibri"/>
              </a:rPr>
              <a:t>Learnable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parameters: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80" dirty="0">
                <a:latin typeface="Cambria Math"/>
                <a:cs typeface="Cambria Math"/>
              </a:rPr>
              <a:t>𝑊</a:t>
            </a:r>
            <a:r>
              <a:rPr sz="3450" spc="337" baseline="-15700" dirty="0">
                <a:latin typeface="Cambria Math"/>
                <a:cs typeface="Cambria Math"/>
              </a:rPr>
              <a:t>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55" dirty="0">
                <a:latin typeface="Cambria Math"/>
                <a:cs typeface="Cambria Math"/>
              </a:rPr>
              <a:t> </a:t>
            </a:r>
            <a:r>
              <a:rPr sz="3200" spc="75" dirty="0">
                <a:latin typeface="Cambria Math"/>
                <a:cs typeface="Cambria Math"/>
              </a:rPr>
              <a:t>ℝ</a:t>
            </a:r>
            <a:r>
              <a:rPr sz="3450" spc="112" baseline="28985" dirty="0">
                <a:latin typeface="Cambria Math"/>
                <a:cs typeface="Cambria Math"/>
              </a:rPr>
              <a:t>𝐻×𝐷</a:t>
            </a:r>
            <a:r>
              <a:rPr sz="3200" spc="75" dirty="0">
                <a:latin typeface="Cambria Math"/>
                <a:cs typeface="Cambria Math"/>
              </a:rPr>
              <a:t>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60" dirty="0">
                <a:latin typeface="Cambria Math"/>
                <a:cs typeface="Cambria Math"/>
              </a:rPr>
              <a:t> </a:t>
            </a:r>
            <a:r>
              <a:rPr sz="3200" spc="75" dirty="0">
                <a:latin typeface="Cambria Math"/>
                <a:cs typeface="Cambria Math"/>
              </a:rPr>
              <a:t>ℝ</a:t>
            </a:r>
            <a:r>
              <a:rPr sz="3450" spc="112" baseline="28985" dirty="0">
                <a:latin typeface="Cambria Math"/>
                <a:cs typeface="Cambria Math"/>
              </a:rPr>
              <a:t>𝐻</a:t>
            </a:r>
            <a:r>
              <a:rPr sz="3200" spc="75" dirty="0">
                <a:latin typeface="Cambria Math"/>
                <a:cs typeface="Cambria Math"/>
              </a:rPr>
              <a:t>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𝑊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60" dirty="0">
                <a:latin typeface="Cambria Math"/>
                <a:cs typeface="Cambria Math"/>
              </a:rPr>
              <a:t> </a:t>
            </a:r>
            <a:r>
              <a:rPr sz="3200" spc="75" dirty="0">
                <a:latin typeface="Cambria Math"/>
                <a:cs typeface="Cambria Math"/>
              </a:rPr>
              <a:t>ℝ</a:t>
            </a:r>
            <a:r>
              <a:rPr sz="3450" spc="112" baseline="28985" dirty="0">
                <a:latin typeface="Cambria Math"/>
                <a:cs typeface="Cambria Math"/>
              </a:rPr>
              <a:t>𝐶×𝐻</a:t>
            </a:r>
            <a:r>
              <a:rPr sz="3200" spc="75" dirty="0">
                <a:latin typeface="Cambria Math"/>
                <a:cs typeface="Cambria Math"/>
              </a:rPr>
              <a:t>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14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ℝ</a:t>
            </a:r>
            <a:r>
              <a:rPr sz="3450" spc="-37" baseline="28985" dirty="0">
                <a:latin typeface="Cambria Math"/>
                <a:cs typeface="Cambria Math"/>
              </a:rPr>
              <a:t>𝐶</a:t>
            </a:r>
            <a:endParaRPr sz="3450" baseline="28985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4391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2661" y="882395"/>
            <a:ext cx="4856480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305"/>
              </a:spcBef>
            </a:pP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b="1" dirty="0">
                <a:latin typeface="Calibri"/>
                <a:cs typeface="Calibri"/>
              </a:rPr>
              <a:t>Now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5669" y="1276515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3989" y="0"/>
                </a:moveTo>
                <a:lnTo>
                  <a:pt x="368630" y="15278"/>
                </a:lnTo>
                <a:lnTo>
                  <a:pt x="390421" y="24734"/>
                </a:lnTo>
                <a:lnTo>
                  <a:pt x="409160" y="37823"/>
                </a:lnTo>
                <a:lnTo>
                  <a:pt x="437489" y="74904"/>
                </a:lnTo>
                <a:lnTo>
                  <a:pt x="454159" y="124937"/>
                </a:lnTo>
                <a:lnTo>
                  <a:pt x="458268" y="153808"/>
                </a:lnTo>
                <a:lnTo>
                  <a:pt x="458326" y="154216"/>
                </a:lnTo>
                <a:lnTo>
                  <a:pt x="458319" y="219536"/>
                </a:lnTo>
                <a:lnTo>
                  <a:pt x="447155" y="276781"/>
                </a:lnTo>
                <a:lnTo>
                  <a:pt x="424755" y="321489"/>
                </a:lnTo>
                <a:lnTo>
                  <a:pt x="390675" y="351650"/>
                </a:lnTo>
                <a:lnTo>
                  <a:pt x="369227" y="361149"/>
                </a:lnTo>
                <a:lnTo>
                  <a:pt x="373989" y="376440"/>
                </a:lnTo>
                <a:lnTo>
                  <a:pt x="425337" y="352348"/>
                </a:lnTo>
                <a:lnTo>
                  <a:pt x="463092" y="310654"/>
                </a:lnTo>
                <a:lnTo>
                  <a:pt x="486306" y="254819"/>
                </a:lnTo>
                <a:lnTo>
                  <a:pt x="494042" y="188315"/>
                </a:lnTo>
                <a:lnTo>
                  <a:pt x="492124" y="154216"/>
                </a:lnTo>
                <a:lnTo>
                  <a:pt x="476576" y="92639"/>
                </a:lnTo>
                <a:lnTo>
                  <a:pt x="445784" y="42842"/>
                </a:lnTo>
                <a:lnTo>
                  <a:pt x="401283" y="9853"/>
                </a:lnTo>
                <a:lnTo>
                  <a:pt x="373989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27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48"/>
                </a:lnTo>
                <a:lnTo>
                  <a:pt x="120053" y="376440"/>
                </a:lnTo>
                <a:lnTo>
                  <a:pt x="124815" y="361149"/>
                </a:lnTo>
                <a:lnTo>
                  <a:pt x="103367" y="351650"/>
                </a:lnTo>
                <a:lnTo>
                  <a:pt x="84858" y="338431"/>
                </a:lnTo>
                <a:lnTo>
                  <a:pt x="56654" y="300824"/>
                </a:lnTo>
                <a:lnTo>
                  <a:pt x="39909" y="249685"/>
                </a:lnTo>
                <a:lnTo>
                  <a:pt x="34411" y="188315"/>
                </a:lnTo>
                <a:lnTo>
                  <a:pt x="34328" y="186334"/>
                </a:lnTo>
                <a:lnTo>
                  <a:pt x="35723" y="154216"/>
                </a:lnTo>
                <a:lnTo>
                  <a:pt x="46886" y="98500"/>
                </a:lnTo>
                <a:lnTo>
                  <a:pt x="69323" y="54547"/>
                </a:lnTo>
                <a:lnTo>
                  <a:pt x="103699" y="247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5410" y="2045512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3989" y="0"/>
                </a:moveTo>
                <a:lnTo>
                  <a:pt x="368630" y="15278"/>
                </a:lnTo>
                <a:lnTo>
                  <a:pt x="390423" y="24734"/>
                </a:lnTo>
                <a:lnTo>
                  <a:pt x="409165" y="37825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7" y="153808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495"/>
                </a:lnTo>
                <a:lnTo>
                  <a:pt x="390675" y="351656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19"/>
                </a:lnTo>
                <a:lnTo>
                  <a:pt x="494042" y="188315"/>
                </a:lnTo>
                <a:lnTo>
                  <a:pt x="492125" y="154218"/>
                </a:lnTo>
                <a:lnTo>
                  <a:pt x="492101" y="153808"/>
                </a:lnTo>
                <a:lnTo>
                  <a:pt x="476576" y="92639"/>
                </a:lnTo>
                <a:lnTo>
                  <a:pt x="445784" y="42842"/>
                </a:lnTo>
                <a:lnTo>
                  <a:pt x="401283" y="9853"/>
                </a:lnTo>
                <a:lnTo>
                  <a:pt x="373989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37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7742" y="254819"/>
                </a:lnTo>
                <a:lnTo>
                  <a:pt x="30962" y="310654"/>
                </a:lnTo>
                <a:lnTo>
                  <a:pt x="68711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56"/>
                </a:lnTo>
                <a:lnTo>
                  <a:pt x="84858" y="338434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25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71222" y="882395"/>
            <a:ext cx="686435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2305"/>
              </a:spcBef>
              <a:tabLst>
                <a:tab pos="457200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  <a:tabLst>
                <a:tab pos="416559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71141" y="2045512"/>
            <a:ext cx="2249805" cy="376555"/>
          </a:xfrm>
          <a:custGeom>
            <a:avLst/>
            <a:gdLst/>
            <a:ahLst/>
            <a:cxnLst/>
            <a:rect l="l" t="t" r="r" b="b"/>
            <a:pathLst>
              <a:path w="2249804" h="376555">
                <a:moveTo>
                  <a:pt x="2129383" y="0"/>
                </a:moveTo>
                <a:lnTo>
                  <a:pt x="2124024" y="15278"/>
                </a:lnTo>
                <a:lnTo>
                  <a:pt x="2145815" y="24734"/>
                </a:lnTo>
                <a:lnTo>
                  <a:pt x="2164554" y="37825"/>
                </a:lnTo>
                <a:lnTo>
                  <a:pt x="2192883" y="74917"/>
                </a:lnTo>
                <a:lnTo>
                  <a:pt x="2209553" y="124944"/>
                </a:lnTo>
                <a:lnTo>
                  <a:pt x="2213661" y="153808"/>
                </a:lnTo>
                <a:lnTo>
                  <a:pt x="2213720" y="154218"/>
                </a:lnTo>
                <a:lnTo>
                  <a:pt x="2213713" y="219536"/>
                </a:lnTo>
                <a:lnTo>
                  <a:pt x="2202549" y="276786"/>
                </a:lnTo>
                <a:lnTo>
                  <a:pt x="2180149" y="321495"/>
                </a:lnTo>
                <a:lnTo>
                  <a:pt x="2146069" y="351656"/>
                </a:lnTo>
                <a:lnTo>
                  <a:pt x="2124621" y="361162"/>
                </a:lnTo>
                <a:lnTo>
                  <a:pt x="2129383" y="376440"/>
                </a:lnTo>
                <a:lnTo>
                  <a:pt x="2180731" y="352353"/>
                </a:lnTo>
                <a:lnTo>
                  <a:pt x="2218486" y="310654"/>
                </a:lnTo>
                <a:lnTo>
                  <a:pt x="2241700" y="254819"/>
                </a:lnTo>
                <a:lnTo>
                  <a:pt x="2249436" y="188315"/>
                </a:lnTo>
                <a:lnTo>
                  <a:pt x="2247519" y="154218"/>
                </a:lnTo>
                <a:lnTo>
                  <a:pt x="2247495" y="153808"/>
                </a:lnTo>
                <a:lnTo>
                  <a:pt x="2231970" y="92639"/>
                </a:lnTo>
                <a:lnTo>
                  <a:pt x="2201178" y="42842"/>
                </a:lnTo>
                <a:lnTo>
                  <a:pt x="2156677" y="9853"/>
                </a:lnTo>
                <a:lnTo>
                  <a:pt x="2129383" y="0"/>
                </a:lnTo>
                <a:close/>
              </a:path>
              <a:path w="2249804" h="376555">
                <a:moveTo>
                  <a:pt x="120053" y="0"/>
                </a:moveTo>
                <a:lnTo>
                  <a:pt x="68832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38" y="333705"/>
                </a:lnTo>
                <a:lnTo>
                  <a:pt x="92682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56"/>
                </a:lnTo>
                <a:lnTo>
                  <a:pt x="84858" y="338434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25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9905" y="882395"/>
            <a:ext cx="3946525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305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 dirty="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  <a:tabLst>
                <a:tab pos="1943735" algn="l"/>
              </a:tabLst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60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2</a:t>
            </a:r>
            <a:r>
              <a:rPr sz="3450" spc="127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endParaRPr sz="3450" baseline="-157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08423" y="1930909"/>
            <a:ext cx="845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6693" y="2828353"/>
            <a:ext cx="597535" cy="1942464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3832" y="3276460"/>
            <a:ext cx="597535" cy="1141730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30099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370"/>
              </a:spcBef>
            </a:pPr>
            <a:r>
              <a:rPr sz="3200" spc="-5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14177" y="4418170"/>
            <a:ext cx="1205865" cy="363220"/>
          </a:xfrm>
          <a:custGeom>
            <a:avLst/>
            <a:gdLst/>
            <a:ahLst/>
            <a:cxnLst/>
            <a:rect l="l" t="t" r="r" b="b"/>
            <a:pathLst>
              <a:path w="1205864" h="363220">
                <a:moveTo>
                  <a:pt x="0" y="362706"/>
                </a:moveTo>
                <a:lnTo>
                  <a:pt x="120569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4177" y="2839008"/>
            <a:ext cx="1216660" cy="437515"/>
          </a:xfrm>
          <a:custGeom>
            <a:avLst/>
            <a:gdLst/>
            <a:ahLst/>
            <a:cxnLst/>
            <a:rect l="l" t="t" r="r" b="b"/>
            <a:pathLst>
              <a:path w="1216660" h="437514">
                <a:moveTo>
                  <a:pt x="0" y="0"/>
                </a:moveTo>
                <a:lnTo>
                  <a:pt x="1216480" y="437486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68710" y="3586988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6315" y="3528999"/>
            <a:ext cx="597535" cy="636905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85319" y="3276460"/>
            <a:ext cx="1334135" cy="267335"/>
          </a:xfrm>
          <a:custGeom>
            <a:avLst/>
            <a:gdLst/>
            <a:ahLst/>
            <a:cxnLst/>
            <a:rect l="l" t="t" r="r" b="b"/>
            <a:pathLst>
              <a:path w="1334134" h="267335">
                <a:moveTo>
                  <a:pt x="0" y="0"/>
                </a:moveTo>
                <a:lnTo>
                  <a:pt x="1333650" y="26713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6667" y="4150983"/>
            <a:ext cx="1291590" cy="267335"/>
          </a:xfrm>
          <a:custGeom>
            <a:avLst/>
            <a:gdLst/>
            <a:ahLst/>
            <a:cxnLst/>
            <a:rect l="l" t="t" r="r" b="b"/>
            <a:pathLst>
              <a:path w="1291590" h="267335">
                <a:moveTo>
                  <a:pt x="0" y="267130"/>
                </a:moveTo>
                <a:lnTo>
                  <a:pt x="129126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00837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2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9" name="object 19"/>
          <p:cNvSpPr txBox="1"/>
          <p:nvPr/>
        </p:nvSpPr>
        <p:spPr>
          <a:xfrm>
            <a:off x="2760878" y="3462020"/>
            <a:ext cx="7651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5" marR="5080" indent="-6604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Input: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8328" y="4531867"/>
            <a:ext cx="16725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spc="-25" dirty="0"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4177" y="4327652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96502" y="5531611"/>
            <a:ext cx="620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310765" algn="l"/>
                <a:tab pos="4708525" algn="l"/>
              </a:tabLst>
            </a:pPr>
            <a:r>
              <a:rPr sz="3600" dirty="0">
                <a:latin typeface="Cambria Math"/>
                <a:cs typeface="Cambria Math"/>
              </a:rPr>
              <a:t>𝑥</a:t>
            </a:r>
            <a:r>
              <a:rPr sz="3600" spc="315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5" dirty="0">
                <a:latin typeface="Cambria Math"/>
                <a:cs typeface="Cambria Math"/>
              </a:rPr>
              <a:t>ℝ</a:t>
            </a:r>
            <a:r>
              <a:rPr sz="3900" spc="127" baseline="27777" dirty="0">
                <a:latin typeface="Cambria Math"/>
                <a:cs typeface="Cambria Math"/>
              </a:rPr>
              <a:t>𝐷</a:t>
            </a:r>
            <a:r>
              <a:rPr sz="3600" spc="85" dirty="0">
                <a:latin typeface="Cambria Math"/>
                <a:cs typeface="Cambria Math"/>
              </a:rPr>
              <a:t>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80" dirty="0">
                <a:latin typeface="Cambria Math"/>
                <a:cs typeface="Cambria Math"/>
              </a:rPr>
              <a:t>𝑊</a:t>
            </a:r>
            <a:r>
              <a:rPr sz="3900" spc="-15" baseline="-16025" dirty="0">
                <a:latin typeface="Cambria Math"/>
                <a:cs typeface="Cambria Math"/>
              </a:rPr>
              <a:t>1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0" dirty="0">
                <a:latin typeface="Cambria Math"/>
                <a:cs typeface="Cambria Math"/>
              </a:rPr>
              <a:t>ℝ</a:t>
            </a:r>
            <a:r>
              <a:rPr sz="3900" spc="120" baseline="27777" dirty="0">
                <a:latin typeface="Cambria Math"/>
                <a:cs typeface="Cambria Math"/>
              </a:rPr>
              <a:t>𝐻×𝐷</a:t>
            </a:r>
            <a:r>
              <a:rPr sz="3600" spc="80" dirty="0">
                <a:latin typeface="Cambria Math"/>
                <a:cs typeface="Cambria Math"/>
              </a:rPr>
              <a:t>,</a:t>
            </a:r>
            <a:r>
              <a:rPr sz="3600" spc="-190" dirty="0">
                <a:latin typeface="Cambria Math"/>
                <a:cs typeface="Cambria Math"/>
              </a:rPr>
              <a:t> </a:t>
            </a:r>
            <a:r>
              <a:rPr sz="3600" spc="-25" dirty="0">
                <a:latin typeface="Cambria Math"/>
                <a:cs typeface="Cambria Math"/>
              </a:rPr>
              <a:t>𝑊</a:t>
            </a:r>
            <a:r>
              <a:rPr sz="3900" spc="-37" baseline="-16025" dirty="0">
                <a:latin typeface="Cambria Math"/>
                <a:cs typeface="Cambria Math"/>
              </a:rPr>
              <a:t>2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0" dirty="0">
                <a:latin typeface="Cambria Math"/>
                <a:cs typeface="Cambria Math"/>
              </a:rPr>
              <a:t> </a:t>
            </a:r>
            <a:r>
              <a:rPr sz="3600" spc="-20" dirty="0">
                <a:latin typeface="Cambria Math"/>
                <a:cs typeface="Cambria Math"/>
              </a:rPr>
              <a:t>ℝ</a:t>
            </a:r>
            <a:r>
              <a:rPr sz="3900" spc="-30" baseline="27777" dirty="0">
                <a:latin typeface="Cambria Math"/>
                <a:cs typeface="Cambria Math"/>
              </a:rPr>
              <a:t>𝐶×𝐻</a:t>
            </a:r>
            <a:endParaRPr sz="3900" baseline="27777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Where</a:t>
            </a:r>
            <a:r>
              <a:rPr spc="-80" dirty="0"/>
              <a:t> </a:t>
            </a:r>
            <a:r>
              <a:rPr dirty="0"/>
              <a:t>we</a:t>
            </a:r>
            <a:r>
              <a:rPr spc="-80" dirty="0"/>
              <a:t> </a:t>
            </a:r>
            <a:r>
              <a:rPr spc="-20" dirty="0"/>
              <a:t>are: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20711" y="254646"/>
            <a:ext cx="4182110" cy="2095500"/>
            <a:chOff x="7220711" y="254646"/>
            <a:chExt cx="4182110" cy="2095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0711" y="254646"/>
              <a:ext cx="3758184" cy="5652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6776" y="804671"/>
              <a:ext cx="2145792" cy="154533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1192" y="1036319"/>
            <a:ext cx="1850136" cy="78638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653783" y="2484120"/>
            <a:ext cx="4825365" cy="1186180"/>
            <a:chOff x="6653783" y="2484120"/>
            <a:chExt cx="4825365" cy="11861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3783" y="2484120"/>
              <a:ext cx="2731007" cy="688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3783" y="3148584"/>
              <a:ext cx="4824983" cy="52120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51319" y="3730752"/>
            <a:ext cx="3788664" cy="6035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545370" y="2572003"/>
            <a:ext cx="10394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Softmax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86224" y="2760979"/>
            <a:ext cx="596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SVM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2513" y="4706365"/>
            <a:ext cx="2763507" cy="121817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99319" y="4468367"/>
            <a:ext cx="1700783" cy="170383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99438" y="1159765"/>
            <a:ext cx="5474335" cy="49085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27050" marR="175895" indent="-514350">
              <a:lnSpc>
                <a:spcPts val="3820"/>
              </a:lnSpc>
              <a:spcBef>
                <a:spcPts val="240"/>
              </a:spcBef>
              <a:buAutoNum type="arabicPeriod"/>
              <a:tabLst>
                <a:tab pos="527050" algn="l"/>
              </a:tabLst>
            </a:pPr>
            <a:r>
              <a:rPr sz="3200" dirty="0">
                <a:latin typeface="Calibri"/>
                <a:cs typeface="Calibri"/>
              </a:rPr>
              <a:t>Use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Linear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Models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image </a:t>
            </a:r>
            <a:r>
              <a:rPr sz="3200" dirty="0">
                <a:latin typeface="Calibri"/>
                <a:cs typeface="Calibri"/>
              </a:rPr>
              <a:t>classification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problems</a:t>
            </a:r>
            <a:endParaRPr sz="3200">
              <a:latin typeface="Calibri"/>
              <a:cs typeface="Calibri"/>
            </a:endParaRPr>
          </a:p>
          <a:p>
            <a:pPr marL="527050" marR="15240" indent="-514350">
              <a:lnSpc>
                <a:spcPts val="3820"/>
              </a:lnSpc>
              <a:spcBef>
                <a:spcPts val="65"/>
              </a:spcBef>
              <a:buAutoNum type="arabicPeriod"/>
              <a:tabLst>
                <a:tab pos="527050" algn="l"/>
              </a:tabLst>
            </a:pPr>
            <a:r>
              <a:rPr sz="3200" dirty="0">
                <a:latin typeface="Calibri"/>
                <a:cs typeface="Calibri"/>
              </a:rPr>
              <a:t>Use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Loss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Functions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express </a:t>
            </a:r>
            <a:r>
              <a:rPr sz="3200" spc="-20" dirty="0">
                <a:latin typeface="Calibri"/>
                <a:cs typeface="Calibri"/>
              </a:rPr>
              <a:t>preferences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over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different</a:t>
            </a:r>
            <a:endParaRPr sz="3200">
              <a:latin typeface="Calibri"/>
              <a:cs typeface="Calibri"/>
            </a:endParaRPr>
          </a:p>
          <a:p>
            <a:pPr marL="527050">
              <a:lnSpc>
                <a:spcPts val="3735"/>
              </a:lnSpc>
            </a:pPr>
            <a:r>
              <a:rPr sz="3200" dirty="0">
                <a:latin typeface="Calibri"/>
                <a:cs typeface="Calibri"/>
              </a:rPr>
              <a:t>choices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weights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ts val="3820"/>
              </a:lnSpc>
              <a:spcBef>
                <a:spcPts val="120"/>
              </a:spcBef>
              <a:buAutoNum type="arabicPeriod" startAt="3"/>
              <a:tabLst>
                <a:tab pos="527050" algn="l"/>
              </a:tabLst>
            </a:pPr>
            <a:r>
              <a:rPr sz="3200" dirty="0">
                <a:latin typeface="Calibri"/>
                <a:cs typeface="Calibri"/>
              </a:rPr>
              <a:t>Use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Regularization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prevent overfitting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training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  <a:p>
            <a:pPr marL="527050" marR="177165" indent="-514350">
              <a:lnSpc>
                <a:spcPts val="3820"/>
              </a:lnSpc>
              <a:spcBef>
                <a:spcPts val="65"/>
              </a:spcBef>
              <a:buAutoNum type="arabicPeriod" startAt="3"/>
              <a:tabLst>
                <a:tab pos="527050" algn="l"/>
              </a:tabLst>
            </a:pPr>
            <a:r>
              <a:rPr sz="3200" dirty="0">
                <a:latin typeface="Calibri"/>
                <a:cs typeface="Calibri"/>
              </a:rPr>
              <a:t>Use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Stochastic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Gradient </a:t>
            </a:r>
            <a:r>
              <a:rPr sz="3200" b="1" dirty="0">
                <a:latin typeface="Calibri"/>
                <a:cs typeface="Calibri"/>
              </a:rPr>
              <a:t>Descent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minimize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loss</a:t>
            </a:r>
            <a:endParaRPr sz="3200">
              <a:latin typeface="Calibri"/>
              <a:cs typeface="Calibri"/>
            </a:endParaRPr>
          </a:p>
          <a:p>
            <a:pPr marL="527050">
              <a:lnSpc>
                <a:spcPts val="3760"/>
              </a:lnSpc>
            </a:pPr>
            <a:r>
              <a:rPr sz="3200" dirty="0">
                <a:latin typeface="Calibri"/>
                <a:cs typeface="Calibri"/>
              </a:rPr>
              <a:t>functions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train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4391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11930" y="2823591"/>
            <a:ext cx="607060" cy="1951989"/>
            <a:chOff x="3711930" y="2823591"/>
            <a:chExt cx="607060" cy="1951989"/>
          </a:xfrm>
        </p:grpSpPr>
        <p:sp>
          <p:nvSpPr>
            <p:cNvPr id="4" name="object 4"/>
            <p:cNvSpPr/>
            <p:nvPr/>
          </p:nvSpPr>
          <p:spPr>
            <a:xfrm>
              <a:off x="3716693" y="2828353"/>
              <a:ext cx="597535" cy="1942464"/>
            </a:xfrm>
            <a:custGeom>
              <a:avLst/>
              <a:gdLst/>
              <a:ahLst/>
              <a:cxnLst/>
              <a:rect l="l" t="t" r="r" b="b"/>
              <a:pathLst>
                <a:path w="597535" h="1942464">
                  <a:moveTo>
                    <a:pt x="597446" y="0"/>
                  </a:moveTo>
                  <a:lnTo>
                    <a:pt x="0" y="0"/>
                  </a:lnTo>
                  <a:lnTo>
                    <a:pt x="0" y="1941893"/>
                  </a:lnTo>
                  <a:lnTo>
                    <a:pt x="597446" y="1941893"/>
                  </a:lnTo>
                  <a:lnTo>
                    <a:pt x="59744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6693" y="2828353"/>
              <a:ext cx="597535" cy="1942464"/>
            </a:xfrm>
            <a:custGeom>
              <a:avLst/>
              <a:gdLst/>
              <a:ahLst/>
              <a:cxnLst/>
              <a:rect l="l" t="t" r="r" b="b"/>
              <a:pathLst>
                <a:path w="597535" h="1942464">
                  <a:moveTo>
                    <a:pt x="0" y="0"/>
                  </a:moveTo>
                  <a:lnTo>
                    <a:pt x="597444" y="0"/>
                  </a:lnTo>
                  <a:lnTo>
                    <a:pt x="597444" y="1941891"/>
                  </a:lnTo>
                  <a:lnTo>
                    <a:pt x="0" y="19418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14609" y="3518916"/>
            <a:ext cx="201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09069" y="3271697"/>
            <a:ext cx="607060" cy="1151255"/>
            <a:chOff x="5509069" y="3271697"/>
            <a:chExt cx="607060" cy="1151255"/>
          </a:xfrm>
        </p:grpSpPr>
        <p:sp>
          <p:nvSpPr>
            <p:cNvPr id="8" name="object 8"/>
            <p:cNvSpPr/>
            <p:nvPr/>
          </p:nvSpPr>
          <p:spPr>
            <a:xfrm>
              <a:off x="5513832" y="3276460"/>
              <a:ext cx="597535" cy="1141730"/>
            </a:xfrm>
            <a:custGeom>
              <a:avLst/>
              <a:gdLst/>
              <a:ahLst/>
              <a:cxnLst/>
              <a:rect l="l" t="t" r="r" b="b"/>
              <a:pathLst>
                <a:path w="597535" h="1141729">
                  <a:moveTo>
                    <a:pt x="597446" y="0"/>
                  </a:moveTo>
                  <a:lnTo>
                    <a:pt x="0" y="0"/>
                  </a:lnTo>
                  <a:lnTo>
                    <a:pt x="0" y="1141704"/>
                  </a:lnTo>
                  <a:lnTo>
                    <a:pt x="597446" y="1141704"/>
                  </a:lnTo>
                  <a:lnTo>
                    <a:pt x="59744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3832" y="3276460"/>
              <a:ext cx="597535" cy="1141730"/>
            </a:xfrm>
            <a:custGeom>
              <a:avLst/>
              <a:gdLst/>
              <a:ahLst/>
              <a:cxnLst/>
              <a:rect l="l" t="t" r="r" b="b"/>
              <a:pathLst>
                <a:path w="597535" h="1141729">
                  <a:moveTo>
                    <a:pt x="0" y="0"/>
                  </a:moveTo>
                  <a:lnTo>
                    <a:pt x="597444" y="0"/>
                  </a:lnTo>
                  <a:lnTo>
                    <a:pt x="597444" y="1141700"/>
                  </a:lnTo>
                  <a:lnTo>
                    <a:pt x="0" y="1141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93498" y="3564637"/>
            <a:ext cx="239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09414" y="2834246"/>
            <a:ext cx="3689350" cy="1951989"/>
            <a:chOff x="4309414" y="2834246"/>
            <a:chExt cx="3689350" cy="1951989"/>
          </a:xfrm>
        </p:grpSpPr>
        <p:sp>
          <p:nvSpPr>
            <p:cNvPr id="12" name="object 12"/>
            <p:cNvSpPr/>
            <p:nvPr/>
          </p:nvSpPr>
          <p:spPr>
            <a:xfrm>
              <a:off x="4314177" y="4418170"/>
              <a:ext cx="1205865" cy="363220"/>
            </a:xfrm>
            <a:custGeom>
              <a:avLst/>
              <a:gdLst/>
              <a:ahLst/>
              <a:cxnLst/>
              <a:rect l="l" t="t" r="r" b="b"/>
              <a:pathLst>
                <a:path w="1205864" h="363220">
                  <a:moveTo>
                    <a:pt x="0" y="362706"/>
                  </a:moveTo>
                  <a:lnTo>
                    <a:pt x="1205690" y="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4177" y="2839008"/>
              <a:ext cx="1216660" cy="437515"/>
            </a:xfrm>
            <a:custGeom>
              <a:avLst/>
              <a:gdLst/>
              <a:ahLst/>
              <a:cxnLst/>
              <a:rect l="l" t="t" r="r" b="b"/>
              <a:pathLst>
                <a:path w="1216660" h="437514">
                  <a:moveTo>
                    <a:pt x="0" y="0"/>
                  </a:moveTo>
                  <a:lnTo>
                    <a:pt x="1216480" y="437486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6315" y="3528999"/>
              <a:ext cx="597535" cy="636905"/>
            </a:xfrm>
            <a:custGeom>
              <a:avLst/>
              <a:gdLst/>
              <a:ahLst/>
              <a:cxnLst/>
              <a:rect l="l" t="t" r="r" b="b"/>
              <a:pathLst>
                <a:path w="597534" h="636904">
                  <a:moveTo>
                    <a:pt x="597446" y="0"/>
                  </a:moveTo>
                  <a:lnTo>
                    <a:pt x="0" y="0"/>
                  </a:lnTo>
                  <a:lnTo>
                    <a:pt x="0" y="636638"/>
                  </a:lnTo>
                  <a:lnTo>
                    <a:pt x="597446" y="636638"/>
                  </a:lnTo>
                  <a:lnTo>
                    <a:pt x="59744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6315" y="3528999"/>
              <a:ext cx="597535" cy="636905"/>
            </a:xfrm>
            <a:custGeom>
              <a:avLst/>
              <a:gdLst/>
              <a:ahLst/>
              <a:cxnLst/>
              <a:rect l="l" t="t" r="r" b="b"/>
              <a:pathLst>
                <a:path w="597534" h="636904">
                  <a:moveTo>
                    <a:pt x="0" y="0"/>
                  </a:moveTo>
                  <a:lnTo>
                    <a:pt x="597444" y="0"/>
                  </a:lnTo>
                  <a:lnTo>
                    <a:pt x="597444" y="636634"/>
                  </a:lnTo>
                  <a:lnTo>
                    <a:pt x="0" y="6366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02956" y="3564637"/>
            <a:ext cx="184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80556" y="3271697"/>
            <a:ext cx="1343660" cy="1151255"/>
            <a:chOff x="6080556" y="3271697"/>
            <a:chExt cx="1343660" cy="1151255"/>
          </a:xfrm>
        </p:grpSpPr>
        <p:sp>
          <p:nvSpPr>
            <p:cNvPr id="18" name="object 18"/>
            <p:cNvSpPr/>
            <p:nvPr/>
          </p:nvSpPr>
          <p:spPr>
            <a:xfrm>
              <a:off x="6085319" y="3276460"/>
              <a:ext cx="1334135" cy="267335"/>
            </a:xfrm>
            <a:custGeom>
              <a:avLst/>
              <a:gdLst/>
              <a:ahLst/>
              <a:cxnLst/>
              <a:rect l="l" t="t" r="r" b="b"/>
              <a:pathLst>
                <a:path w="1334134" h="267335">
                  <a:moveTo>
                    <a:pt x="0" y="0"/>
                  </a:moveTo>
                  <a:lnTo>
                    <a:pt x="1333650" y="26713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6667" y="4150984"/>
              <a:ext cx="1291590" cy="267335"/>
            </a:xfrm>
            <a:custGeom>
              <a:avLst/>
              <a:gdLst/>
              <a:ahLst/>
              <a:cxnLst/>
              <a:rect l="l" t="t" r="r" b="b"/>
              <a:pathLst>
                <a:path w="1291590" h="267335">
                  <a:moveTo>
                    <a:pt x="0" y="267130"/>
                  </a:moveTo>
                  <a:lnTo>
                    <a:pt x="1291260" y="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60878" y="3462020"/>
            <a:ext cx="7651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5" marR="5080" indent="-6604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Input: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8328" y="4531867"/>
            <a:ext cx="16725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spc="-25" dirty="0"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04177" y="4327652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781" y="3029203"/>
            <a:ext cx="1657350" cy="1497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Element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j)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baseline="-17361" dirty="0">
                <a:latin typeface="Calibri"/>
                <a:cs typeface="Calibri"/>
              </a:rPr>
              <a:t>1</a:t>
            </a:r>
            <a:r>
              <a:rPr sz="2400" spc="-30" baseline="-17361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gives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-17361" dirty="0">
                <a:latin typeface="Calibri"/>
                <a:cs typeface="Calibri"/>
              </a:rPr>
              <a:t>i</a:t>
            </a:r>
            <a:r>
              <a:rPr sz="2400" spc="20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x</a:t>
            </a:r>
            <a:r>
              <a:rPr sz="2400" spc="-37" baseline="-17361" dirty="0">
                <a:latin typeface="Calibri"/>
                <a:cs typeface="Calibri"/>
              </a:rPr>
              <a:t>j</a:t>
            </a:r>
            <a:endParaRPr sz="2400" baseline="-17361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86021" y="3038703"/>
            <a:ext cx="3778885" cy="1125220"/>
            <a:chOff x="3986021" y="3038703"/>
            <a:chExt cx="3778885" cy="1125220"/>
          </a:xfrm>
        </p:grpSpPr>
        <p:sp>
          <p:nvSpPr>
            <p:cNvPr id="25" name="object 25"/>
            <p:cNvSpPr/>
            <p:nvPr/>
          </p:nvSpPr>
          <p:spPr>
            <a:xfrm>
              <a:off x="4005071" y="3057753"/>
              <a:ext cx="1797685" cy="1087120"/>
            </a:xfrm>
            <a:custGeom>
              <a:avLst/>
              <a:gdLst/>
              <a:ahLst/>
              <a:cxnLst/>
              <a:rect l="l" t="t" r="r" b="b"/>
              <a:pathLst>
                <a:path w="1797685" h="1087120">
                  <a:moveTo>
                    <a:pt x="0" y="0"/>
                  </a:moveTo>
                  <a:lnTo>
                    <a:pt x="1797511" y="108677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89294" y="3654532"/>
              <a:ext cx="1956435" cy="490220"/>
            </a:xfrm>
            <a:custGeom>
              <a:avLst/>
              <a:gdLst/>
              <a:ahLst/>
              <a:cxnLst/>
              <a:rect l="l" t="t" r="r" b="b"/>
              <a:pathLst>
                <a:path w="1956434" h="490220">
                  <a:moveTo>
                    <a:pt x="0" y="489706"/>
                  </a:moveTo>
                  <a:lnTo>
                    <a:pt x="1956081" y="0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25013" y="3023108"/>
            <a:ext cx="1657350" cy="14947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>
              <a:lnSpc>
                <a:spcPct val="100600"/>
              </a:lnSpc>
              <a:spcBef>
                <a:spcPts val="80"/>
              </a:spcBef>
            </a:pPr>
            <a:r>
              <a:rPr sz="2400" dirty="0">
                <a:latin typeface="Calibri"/>
                <a:cs typeface="Calibri"/>
              </a:rPr>
              <a:t>Element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j)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-30" baseline="-17361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gives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baseline="-17361" dirty="0">
                <a:latin typeface="Calibri"/>
                <a:cs typeface="Calibri"/>
              </a:rPr>
              <a:t>i</a:t>
            </a:r>
            <a:r>
              <a:rPr sz="2400" spc="209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37" baseline="-17361" dirty="0">
                <a:latin typeface="Calibri"/>
                <a:cs typeface="Calibri"/>
              </a:rPr>
              <a:t>j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68710" y="3586988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00837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2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96502" y="5531611"/>
            <a:ext cx="620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310765" algn="l"/>
                <a:tab pos="4708525" algn="l"/>
              </a:tabLst>
            </a:pPr>
            <a:r>
              <a:rPr sz="3600" dirty="0">
                <a:latin typeface="Cambria Math"/>
                <a:cs typeface="Cambria Math"/>
              </a:rPr>
              <a:t>𝑥</a:t>
            </a:r>
            <a:r>
              <a:rPr sz="3600" spc="315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5" dirty="0">
                <a:latin typeface="Cambria Math"/>
                <a:cs typeface="Cambria Math"/>
              </a:rPr>
              <a:t>ℝ</a:t>
            </a:r>
            <a:r>
              <a:rPr sz="3900" spc="127" baseline="27777" dirty="0">
                <a:latin typeface="Cambria Math"/>
                <a:cs typeface="Cambria Math"/>
              </a:rPr>
              <a:t>𝐷</a:t>
            </a:r>
            <a:r>
              <a:rPr sz="3600" spc="85" dirty="0">
                <a:latin typeface="Cambria Math"/>
                <a:cs typeface="Cambria Math"/>
              </a:rPr>
              <a:t>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80" dirty="0">
                <a:latin typeface="Cambria Math"/>
                <a:cs typeface="Cambria Math"/>
              </a:rPr>
              <a:t>𝑊</a:t>
            </a:r>
            <a:r>
              <a:rPr sz="3900" spc="-15" baseline="-16025" dirty="0">
                <a:latin typeface="Cambria Math"/>
                <a:cs typeface="Cambria Math"/>
              </a:rPr>
              <a:t>1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0" dirty="0">
                <a:latin typeface="Cambria Math"/>
                <a:cs typeface="Cambria Math"/>
              </a:rPr>
              <a:t>ℝ</a:t>
            </a:r>
            <a:r>
              <a:rPr sz="3900" spc="120" baseline="27777" dirty="0">
                <a:latin typeface="Cambria Math"/>
                <a:cs typeface="Cambria Math"/>
              </a:rPr>
              <a:t>𝐻×𝐷</a:t>
            </a:r>
            <a:r>
              <a:rPr sz="3600" spc="80" dirty="0">
                <a:latin typeface="Cambria Math"/>
                <a:cs typeface="Cambria Math"/>
              </a:rPr>
              <a:t>,</a:t>
            </a:r>
            <a:r>
              <a:rPr sz="3600" spc="-190" dirty="0">
                <a:latin typeface="Cambria Math"/>
                <a:cs typeface="Cambria Math"/>
              </a:rPr>
              <a:t> </a:t>
            </a:r>
            <a:r>
              <a:rPr sz="3600" spc="-25" dirty="0">
                <a:latin typeface="Cambria Math"/>
                <a:cs typeface="Cambria Math"/>
              </a:rPr>
              <a:t>𝑊</a:t>
            </a:r>
            <a:r>
              <a:rPr sz="3900" spc="-37" baseline="-16025" dirty="0">
                <a:latin typeface="Cambria Math"/>
                <a:cs typeface="Cambria Math"/>
              </a:rPr>
              <a:t>2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0" dirty="0">
                <a:latin typeface="Cambria Math"/>
                <a:cs typeface="Cambria Math"/>
              </a:rPr>
              <a:t> </a:t>
            </a:r>
            <a:r>
              <a:rPr sz="3600" spc="-20" dirty="0">
                <a:latin typeface="Cambria Math"/>
                <a:cs typeface="Cambria Math"/>
              </a:rPr>
              <a:t>ℝ</a:t>
            </a:r>
            <a:r>
              <a:rPr sz="3900" spc="-30" baseline="27777" dirty="0">
                <a:latin typeface="Cambria Math"/>
                <a:cs typeface="Cambria Math"/>
              </a:rPr>
              <a:t>𝐶×𝐻</a:t>
            </a:r>
            <a:endParaRPr sz="3900" baseline="27777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2661" y="882395"/>
            <a:ext cx="4856480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305"/>
              </a:spcBef>
            </a:pP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b="1" dirty="0">
                <a:latin typeface="Calibri"/>
                <a:cs typeface="Calibri"/>
              </a:rPr>
              <a:t>Now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95669" y="1276515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3989" y="0"/>
                </a:moveTo>
                <a:lnTo>
                  <a:pt x="368630" y="15278"/>
                </a:lnTo>
                <a:lnTo>
                  <a:pt x="390421" y="24734"/>
                </a:lnTo>
                <a:lnTo>
                  <a:pt x="409160" y="37823"/>
                </a:lnTo>
                <a:lnTo>
                  <a:pt x="437489" y="74904"/>
                </a:lnTo>
                <a:lnTo>
                  <a:pt x="454159" y="124937"/>
                </a:lnTo>
                <a:lnTo>
                  <a:pt x="458268" y="153808"/>
                </a:lnTo>
                <a:lnTo>
                  <a:pt x="458326" y="154216"/>
                </a:lnTo>
                <a:lnTo>
                  <a:pt x="458319" y="219536"/>
                </a:lnTo>
                <a:lnTo>
                  <a:pt x="447155" y="276781"/>
                </a:lnTo>
                <a:lnTo>
                  <a:pt x="424755" y="321489"/>
                </a:lnTo>
                <a:lnTo>
                  <a:pt x="390675" y="351650"/>
                </a:lnTo>
                <a:lnTo>
                  <a:pt x="369227" y="361149"/>
                </a:lnTo>
                <a:lnTo>
                  <a:pt x="373989" y="376440"/>
                </a:lnTo>
                <a:lnTo>
                  <a:pt x="425337" y="352348"/>
                </a:lnTo>
                <a:lnTo>
                  <a:pt x="463092" y="310654"/>
                </a:lnTo>
                <a:lnTo>
                  <a:pt x="486306" y="254819"/>
                </a:lnTo>
                <a:lnTo>
                  <a:pt x="494042" y="188315"/>
                </a:lnTo>
                <a:lnTo>
                  <a:pt x="492124" y="154216"/>
                </a:lnTo>
                <a:lnTo>
                  <a:pt x="476576" y="92639"/>
                </a:lnTo>
                <a:lnTo>
                  <a:pt x="445784" y="42842"/>
                </a:lnTo>
                <a:lnTo>
                  <a:pt x="401283" y="9853"/>
                </a:lnTo>
                <a:lnTo>
                  <a:pt x="373989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27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48"/>
                </a:lnTo>
                <a:lnTo>
                  <a:pt x="120053" y="376440"/>
                </a:lnTo>
                <a:lnTo>
                  <a:pt x="124815" y="361149"/>
                </a:lnTo>
                <a:lnTo>
                  <a:pt x="103367" y="351650"/>
                </a:lnTo>
                <a:lnTo>
                  <a:pt x="84858" y="338431"/>
                </a:lnTo>
                <a:lnTo>
                  <a:pt x="56654" y="300824"/>
                </a:lnTo>
                <a:lnTo>
                  <a:pt x="39909" y="249685"/>
                </a:lnTo>
                <a:lnTo>
                  <a:pt x="34411" y="188315"/>
                </a:lnTo>
                <a:lnTo>
                  <a:pt x="34328" y="186334"/>
                </a:lnTo>
                <a:lnTo>
                  <a:pt x="35723" y="154216"/>
                </a:lnTo>
                <a:lnTo>
                  <a:pt x="46886" y="98500"/>
                </a:lnTo>
                <a:lnTo>
                  <a:pt x="69323" y="54547"/>
                </a:lnTo>
                <a:lnTo>
                  <a:pt x="103699" y="247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5410" y="2045512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3989" y="0"/>
                </a:moveTo>
                <a:lnTo>
                  <a:pt x="368630" y="15278"/>
                </a:lnTo>
                <a:lnTo>
                  <a:pt x="390423" y="24734"/>
                </a:lnTo>
                <a:lnTo>
                  <a:pt x="409165" y="37825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7" y="153808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495"/>
                </a:lnTo>
                <a:lnTo>
                  <a:pt x="390675" y="351656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19"/>
                </a:lnTo>
                <a:lnTo>
                  <a:pt x="494042" y="188315"/>
                </a:lnTo>
                <a:lnTo>
                  <a:pt x="492125" y="154218"/>
                </a:lnTo>
                <a:lnTo>
                  <a:pt x="492101" y="153808"/>
                </a:lnTo>
                <a:lnTo>
                  <a:pt x="476576" y="92639"/>
                </a:lnTo>
                <a:lnTo>
                  <a:pt x="445784" y="42842"/>
                </a:lnTo>
                <a:lnTo>
                  <a:pt x="401283" y="9853"/>
                </a:lnTo>
                <a:lnTo>
                  <a:pt x="373989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37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7742" y="254819"/>
                </a:lnTo>
                <a:lnTo>
                  <a:pt x="30962" y="310654"/>
                </a:lnTo>
                <a:lnTo>
                  <a:pt x="68711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56"/>
                </a:lnTo>
                <a:lnTo>
                  <a:pt x="84858" y="338434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25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71222" y="882395"/>
            <a:ext cx="686435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2305"/>
              </a:spcBef>
              <a:tabLst>
                <a:tab pos="457200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  <a:tabLst>
                <a:tab pos="416559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71141" y="2045512"/>
            <a:ext cx="2249805" cy="376555"/>
          </a:xfrm>
          <a:custGeom>
            <a:avLst/>
            <a:gdLst/>
            <a:ahLst/>
            <a:cxnLst/>
            <a:rect l="l" t="t" r="r" b="b"/>
            <a:pathLst>
              <a:path w="2249804" h="376555">
                <a:moveTo>
                  <a:pt x="2129383" y="0"/>
                </a:moveTo>
                <a:lnTo>
                  <a:pt x="2124024" y="15278"/>
                </a:lnTo>
                <a:lnTo>
                  <a:pt x="2145815" y="24734"/>
                </a:lnTo>
                <a:lnTo>
                  <a:pt x="2164554" y="37825"/>
                </a:lnTo>
                <a:lnTo>
                  <a:pt x="2192883" y="74917"/>
                </a:lnTo>
                <a:lnTo>
                  <a:pt x="2209553" y="124944"/>
                </a:lnTo>
                <a:lnTo>
                  <a:pt x="2213661" y="153808"/>
                </a:lnTo>
                <a:lnTo>
                  <a:pt x="2213720" y="154218"/>
                </a:lnTo>
                <a:lnTo>
                  <a:pt x="2213713" y="219536"/>
                </a:lnTo>
                <a:lnTo>
                  <a:pt x="2202549" y="276786"/>
                </a:lnTo>
                <a:lnTo>
                  <a:pt x="2180149" y="321495"/>
                </a:lnTo>
                <a:lnTo>
                  <a:pt x="2146069" y="351656"/>
                </a:lnTo>
                <a:lnTo>
                  <a:pt x="2124621" y="361162"/>
                </a:lnTo>
                <a:lnTo>
                  <a:pt x="2129383" y="376440"/>
                </a:lnTo>
                <a:lnTo>
                  <a:pt x="2180731" y="352353"/>
                </a:lnTo>
                <a:lnTo>
                  <a:pt x="2218486" y="310654"/>
                </a:lnTo>
                <a:lnTo>
                  <a:pt x="2241700" y="254819"/>
                </a:lnTo>
                <a:lnTo>
                  <a:pt x="2249436" y="188315"/>
                </a:lnTo>
                <a:lnTo>
                  <a:pt x="2247519" y="154218"/>
                </a:lnTo>
                <a:lnTo>
                  <a:pt x="2247495" y="153808"/>
                </a:lnTo>
                <a:lnTo>
                  <a:pt x="2231970" y="92639"/>
                </a:lnTo>
                <a:lnTo>
                  <a:pt x="2201178" y="42842"/>
                </a:lnTo>
                <a:lnTo>
                  <a:pt x="2156677" y="9853"/>
                </a:lnTo>
                <a:lnTo>
                  <a:pt x="2129383" y="0"/>
                </a:lnTo>
                <a:close/>
              </a:path>
              <a:path w="2249804" h="376555">
                <a:moveTo>
                  <a:pt x="120053" y="0"/>
                </a:moveTo>
                <a:lnTo>
                  <a:pt x="68832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38" y="333705"/>
                </a:lnTo>
                <a:lnTo>
                  <a:pt x="92682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56"/>
                </a:lnTo>
                <a:lnTo>
                  <a:pt x="84858" y="338434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25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859905" y="882395"/>
            <a:ext cx="3946525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305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  <a:tabLst>
                <a:tab pos="1943735" algn="l"/>
              </a:tabLst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60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2</a:t>
            </a:r>
            <a:r>
              <a:rPr sz="3450" spc="127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7" name="object 37"/>
          <p:cNvSpPr txBox="1"/>
          <p:nvPr/>
        </p:nvSpPr>
        <p:spPr>
          <a:xfrm>
            <a:off x="11008423" y="1930909"/>
            <a:ext cx="845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4391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11930" y="2823591"/>
            <a:ext cx="607060" cy="1951989"/>
            <a:chOff x="3711930" y="2823591"/>
            <a:chExt cx="607060" cy="1951989"/>
          </a:xfrm>
        </p:grpSpPr>
        <p:sp>
          <p:nvSpPr>
            <p:cNvPr id="4" name="object 4"/>
            <p:cNvSpPr/>
            <p:nvPr/>
          </p:nvSpPr>
          <p:spPr>
            <a:xfrm>
              <a:off x="3716693" y="2828353"/>
              <a:ext cx="597535" cy="1942464"/>
            </a:xfrm>
            <a:custGeom>
              <a:avLst/>
              <a:gdLst/>
              <a:ahLst/>
              <a:cxnLst/>
              <a:rect l="l" t="t" r="r" b="b"/>
              <a:pathLst>
                <a:path w="597535" h="1942464">
                  <a:moveTo>
                    <a:pt x="597446" y="0"/>
                  </a:moveTo>
                  <a:lnTo>
                    <a:pt x="0" y="0"/>
                  </a:lnTo>
                  <a:lnTo>
                    <a:pt x="0" y="1941893"/>
                  </a:lnTo>
                  <a:lnTo>
                    <a:pt x="597446" y="1941893"/>
                  </a:lnTo>
                  <a:lnTo>
                    <a:pt x="59744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6693" y="2828353"/>
              <a:ext cx="597535" cy="1942464"/>
            </a:xfrm>
            <a:custGeom>
              <a:avLst/>
              <a:gdLst/>
              <a:ahLst/>
              <a:cxnLst/>
              <a:rect l="l" t="t" r="r" b="b"/>
              <a:pathLst>
                <a:path w="597535" h="1942464">
                  <a:moveTo>
                    <a:pt x="0" y="0"/>
                  </a:moveTo>
                  <a:lnTo>
                    <a:pt x="597444" y="0"/>
                  </a:lnTo>
                  <a:lnTo>
                    <a:pt x="597444" y="1941891"/>
                  </a:lnTo>
                  <a:lnTo>
                    <a:pt x="0" y="19418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14609" y="3518916"/>
            <a:ext cx="201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09069" y="3271697"/>
            <a:ext cx="607060" cy="1151255"/>
            <a:chOff x="5509069" y="3271697"/>
            <a:chExt cx="607060" cy="1151255"/>
          </a:xfrm>
        </p:grpSpPr>
        <p:sp>
          <p:nvSpPr>
            <p:cNvPr id="8" name="object 8"/>
            <p:cNvSpPr/>
            <p:nvPr/>
          </p:nvSpPr>
          <p:spPr>
            <a:xfrm>
              <a:off x="5513832" y="3276460"/>
              <a:ext cx="597535" cy="1141730"/>
            </a:xfrm>
            <a:custGeom>
              <a:avLst/>
              <a:gdLst/>
              <a:ahLst/>
              <a:cxnLst/>
              <a:rect l="l" t="t" r="r" b="b"/>
              <a:pathLst>
                <a:path w="597535" h="1141729">
                  <a:moveTo>
                    <a:pt x="597446" y="0"/>
                  </a:moveTo>
                  <a:lnTo>
                    <a:pt x="0" y="0"/>
                  </a:lnTo>
                  <a:lnTo>
                    <a:pt x="0" y="1141704"/>
                  </a:lnTo>
                  <a:lnTo>
                    <a:pt x="597446" y="1141704"/>
                  </a:lnTo>
                  <a:lnTo>
                    <a:pt x="59744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3832" y="3276460"/>
              <a:ext cx="597535" cy="1141730"/>
            </a:xfrm>
            <a:custGeom>
              <a:avLst/>
              <a:gdLst/>
              <a:ahLst/>
              <a:cxnLst/>
              <a:rect l="l" t="t" r="r" b="b"/>
              <a:pathLst>
                <a:path w="597535" h="1141729">
                  <a:moveTo>
                    <a:pt x="0" y="0"/>
                  </a:moveTo>
                  <a:lnTo>
                    <a:pt x="597444" y="0"/>
                  </a:lnTo>
                  <a:lnTo>
                    <a:pt x="597444" y="1141700"/>
                  </a:lnTo>
                  <a:lnTo>
                    <a:pt x="0" y="1141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93498" y="3564637"/>
            <a:ext cx="239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09414" y="2834246"/>
            <a:ext cx="1226185" cy="1951989"/>
            <a:chOff x="4309414" y="2834246"/>
            <a:chExt cx="1226185" cy="1951989"/>
          </a:xfrm>
        </p:grpSpPr>
        <p:sp>
          <p:nvSpPr>
            <p:cNvPr id="12" name="object 12"/>
            <p:cNvSpPr/>
            <p:nvPr/>
          </p:nvSpPr>
          <p:spPr>
            <a:xfrm>
              <a:off x="4314177" y="4418170"/>
              <a:ext cx="1205865" cy="363220"/>
            </a:xfrm>
            <a:custGeom>
              <a:avLst/>
              <a:gdLst/>
              <a:ahLst/>
              <a:cxnLst/>
              <a:rect l="l" t="t" r="r" b="b"/>
              <a:pathLst>
                <a:path w="1205864" h="363220">
                  <a:moveTo>
                    <a:pt x="0" y="362706"/>
                  </a:moveTo>
                  <a:lnTo>
                    <a:pt x="1205690" y="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4177" y="2839008"/>
              <a:ext cx="1216660" cy="437515"/>
            </a:xfrm>
            <a:custGeom>
              <a:avLst/>
              <a:gdLst/>
              <a:ahLst/>
              <a:cxnLst/>
              <a:rect l="l" t="t" r="r" b="b"/>
              <a:pathLst>
                <a:path w="1216660" h="437514">
                  <a:moveTo>
                    <a:pt x="0" y="0"/>
                  </a:moveTo>
                  <a:lnTo>
                    <a:pt x="1216480" y="437486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68710" y="3586988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</a:t>
            </a:r>
            <a:endParaRPr sz="2400" baseline="-17361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91552" y="3524237"/>
            <a:ext cx="607060" cy="646430"/>
            <a:chOff x="7391552" y="3524237"/>
            <a:chExt cx="607060" cy="646430"/>
          </a:xfrm>
        </p:grpSpPr>
        <p:sp>
          <p:nvSpPr>
            <p:cNvPr id="16" name="object 16"/>
            <p:cNvSpPr/>
            <p:nvPr/>
          </p:nvSpPr>
          <p:spPr>
            <a:xfrm>
              <a:off x="7396315" y="3528999"/>
              <a:ext cx="597535" cy="636905"/>
            </a:xfrm>
            <a:custGeom>
              <a:avLst/>
              <a:gdLst/>
              <a:ahLst/>
              <a:cxnLst/>
              <a:rect l="l" t="t" r="r" b="b"/>
              <a:pathLst>
                <a:path w="597534" h="636904">
                  <a:moveTo>
                    <a:pt x="597446" y="0"/>
                  </a:moveTo>
                  <a:lnTo>
                    <a:pt x="0" y="0"/>
                  </a:lnTo>
                  <a:lnTo>
                    <a:pt x="0" y="636638"/>
                  </a:lnTo>
                  <a:lnTo>
                    <a:pt x="597446" y="636638"/>
                  </a:lnTo>
                  <a:lnTo>
                    <a:pt x="59744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96315" y="3528999"/>
              <a:ext cx="597535" cy="636905"/>
            </a:xfrm>
            <a:custGeom>
              <a:avLst/>
              <a:gdLst/>
              <a:ahLst/>
              <a:cxnLst/>
              <a:rect l="l" t="t" r="r" b="b"/>
              <a:pathLst>
                <a:path w="597534" h="636904">
                  <a:moveTo>
                    <a:pt x="0" y="0"/>
                  </a:moveTo>
                  <a:lnTo>
                    <a:pt x="597444" y="0"/>
                  </a:lnTo>
                  <a:lnTo>
                    <a:pt x="597444" y="636634"/>
                  </a:lnTo>
                  <a:lnTo>
                    <a:pt x="0" y="6366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02956" y="3564637"/>
            <a:ext cx="184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80556" y="3271697"/>
            <a:ext cx="1343660" cy="1151255"/>
            <a:chOff x="6080556" y="3271697"/>
            <a:chExt cx="1343660" cy="1151255"/>
          </a:xfrm>
        </p:grpSpPr>
        <p:sp>
          <p:nvSpPr>
            <p:cNvPr id="20" name="object 20"/>
            <p:cNvSpPr/>
            <p:nvPr/>
          </p:nvSpPr>
          <p:spPr>
            <a:xfrm>
              <a:off x="6085319" y="3276460"/>
              <a:ext cx="1334135" cy="267335"/>
            </a:xfrm>
            <a:custGeom>
              <a:avLst/>
              <a:gdLst/>
              <a:ahLst/>
              <a:cxnLst/>
              <a:rect l="l" t="t" r="r" b="b"/>
              <a:pathLst>
                <a:path w="1334134" h="267335">
                  <a:moveTo>
                    <a:pt x="0" y="0"/>
                  </a:moveTo>
                  <a:lnTo>
                    <a:pt x="1333650" y="26713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667" y="4150984"/>
              <a:ext cx="1291590" cy="267335"/>
            </a:xfrm>
            <a:custGeom>
              <a:avLst/>
              <a:gdLst/>
              <a:ahLst/>
              <a:cxnLst/>
              <a:rect l="l" t="t" r="r" b="b"/>
              <a:pathLst>
                <a:path w="1291590" h="267335">
                  <a:moveTo>
                    <a:pt x="0" y="267130"/>
                  </a:moveTo>
                  <a:lnTo>
                    <a:pt x="1291260" y="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00837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2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60878" y="3462020"/>
            <a:ext cx="7651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5" marR="5080" indent="-6604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Input: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8328" y="4531867"/>
            <a:ext cx="16725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spc="-25" dirty="0"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04177" y="4327652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99" y="2809747"/>
            <a:ext cx="2407285" cy="2604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algn="just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Element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 </a:t>
            </a:r>
            <a:r>
              <a:rPr sz="2400" dirty="0">
                <a:latin typeface="Calibri"/>
                <a:cs typeface="Calibri"/>
              </a:rPr>
              <a:t>gives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-17361" dirty="0">
                <a:latin typeface="Calibri"/>
                <a:cs typeface="Calibri"/>
              </a:rPr>
              <a:t>i</a:t>
            </a:r>
            <a:r>
              <a:rPr sz="2400" spc="20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x</a:t>
            </a:r>
            <a:r>
              <a:rPr sz="2400" spc="-37" baseline="-17361" dirty="0">
                <a:latin typeface="Calibri"/>
                <a:cs typeface="Calibri"/>
              </a:rPr>
              <a:t>j</a:t>
            </a:r>
            <a:endParaRPr sz="2400" baseline="-1736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Calibri"/>
              <a:cs typeface="Calibri"/>
            </a:endParaRPr>
          </a:p>
          <a:p>
            <a:pPr marL="356235" marR="344170" algn="just">
              <a:lnSpc>
                <a:spcPct val="100400"/>
              </a:lnSpc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elements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affect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all </a:t>
            </a:r>
            <a:r>
              <a:rPr sz="2400" dirty="0">
                <a:latin typeface="Calibri"/>
                <a:cs typeface="Calibri"/>
              </a:rPr>
              <a:t>elements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56723" y="3038703"/>
            <a:ext cx="3808095" cy="1388110"/>
            <a:chOff x="3956723" y="3038703"/>
            <a:chExt cx="3808095" cy="1388110"/>
          </a:xfrm>
        </p:grpSpPr>
        <p:sp>
          <p:nvSpPr>
            <p:cNvPr id="28" name="object 28"/>
            <p:cNvSpPr/>
            <p:nvPr/>
          </p:nvSpPr>
          <p:spPr>
            <a:xfrm>
              <a:off x="4005072" y="3057753"/>
              <a:ext cx="1797685" cy="1087120"/>
            </a:xfrm>
            <a:custGeom>
              <a:avLst/>
              <a:gdLst/>
              <a:ahLst/>
              <a:cxnLst/>
              <a:rect l="l" t="t" r="r" b="b"/>
              <a:pathLst>
                <a:path w="1797685" h="1087120">
                  <a:moveTo>
                    <a:pt x="0" y="0"/>
                  </a:moveTo>
                  <a:lnTo>
                    <a:pt x="1797511" y="108677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89295" y="3654532"/>
              <a:ext cx="1956435" cy="490220"/>
            </a:xfrm>
            <a:custGeom>
              <a:avLst/>
              <a:gdLst/>
              <a:ahLst/>
              <a:cxnLst/>
              <a:rect l="l" t="t" r="r" b="b"/>
              <a:pathLst>
                <a:path w="1956434" h="490220">
                  <a:moveTo>
                    <a:pt x="0" y="489706"/>
                  </a:moveTo>
                  <a:lnTo>
                    <a:pt x="1956081" y="0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05072" y="3718153"/>
              <a:ext cx="1784350" cy="433070"/>
            </a:xfrm>
            <a:custGeom>
              <a:avLst/>
              <a:gdLst/>
              <a:ahLst/>
              <a:cxnLst/>
              <a:rect l="l" t="t" r="r" b="b"/>
              <a:pathLst>
                <a:path w="1784350" h="433070">
                  <a:moveTo>
                    <a:pt x="0" y="0"/>
                  </a:moveTo>
                  <a:lnTo>
                    <a:pt x="1784221" y="43283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75773" y="4150981"/>
              <a:ext cx="1837055" cy="257175"/>
            </a:xfrm>
            <a:custGeom>
              <a:avLst/>
              <a:gdLst/>
              <a:ahLst/>
              <a:cxnLst/>
              <a:rect l="l" t="t" r="r" b="b"/>
              <a:pathLst>
                <a:path w="1837054" h="257175">
                  <a:moveTo>
                    <a:pt x="0" y="256553"/>
                  </a:moveTo>
                  <a:lnTo>
                    <a:pt x="1836791" y="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05072" y="3073057"/>
              <a:ext cx="1807845" cy="510540"/>
            </a:xfrm>
            <a:custGeom>
              <a:avLst/>
              <a:gdLst/>
              <a:ahLst/>
              <a:cxnLst/>
              <a:rect l="l" t="t" r="r" b="b"/>
              <a:pathLst>
                <a:path w="1807845" h="510539">
                  <a:moveTo>
                    <a:pt x="0" y="0"/>
                  </a:moveTo>
                  <a:lnTo>
                    <a:pt x="1807481" y="51050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48683" y="3588246"/>
              <a:ext cx="1747520" cy="140970"/>
            </a:xfrm>
            <a:custGeom>
              <a:avLst/>
              <a:gdLst/>
              <a:ahLst/>
              <a:cxnLst/>
              <a:rect l="l" t="t" r="r" b="b"/>
              <a:pathLst>
                <a:path w="1747520" h="140970">
                  <a:moveTo>
                    <a:pt x="0" y="140664"/>
                  </a:moveTo>
                  <a:lnTo>
                    <a:pt x="1746980" y="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1787" y="3587954"/>
              <a:ext cx="1804035" cy="819785"/>
            </a:xfrm>
            <a:custGeom>
              <a:avLst/>
              <a:gdLst/>
              <a:ahLst/>
              <a:cxnLst/>
              <a:rect l="l" t="t" r="r" b="b"/>
              <a:pathLst>
                <a:path w="1804035" h="819785">
                  <a:moveTo>
                    <a:pt x="0" y="819580"/>
                  </a:moveTo>
                  <a:lnTo>
                    <a:pt x="1803871" y="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95657" y="3573564"/>
              <a:ext cx="1922780" cy="464820"/>
            </a:xfrm>
            <a:custGeom>
              <a:avLst/>
              <a:gdLst/>
              <a:ahLst/>
              <a:cxnLst/>
              <a:rect l="l" t="t" r="r" b="b"/>
              <a:pathLst>
                <a:path w="1922779" h="464820">
                  <a:moveTo>
                    <a:pt x="0" y="0"/>
                  </a:moveTo>
                  <a:lnTo>
                    <a:pt x="1922241" y="464689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32906" y="3601135"/>
              <a:ext cx="1885314" cy="72390"/>
            </a:xfrm>
            <a:custGeom>
              <a:avLst/>
              <a:gdLst/>
              <a:ahLst/>
              <a:cxnLst/>
              <a:rect l="l" t="t" r="r" b="b"/>
              <a:pathLst>
                <a:path w="1885315" h="72389">
                  <a:moveTo>
                    <a:pt x="0" y="0"/>
                  </a:moveTo>
                  <a:lnTo>
                    <a:pt x="1885001" y="72312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22632" y="4054947"/>
              <a:ext cx="1895475" cy="85725"/>
            </a:xfrm>
            <a:custGeom>
              <a:avLst/>
              <a:gdLst/>
              <a:ahLst/>
              <a:cxnLst/>
              <a:rect l="l" t="t" r="r" b="b"/>
              <a:pathLst>
                <a:path w="1895475" h="85725">
                  <a:moveTo>
                    <a:pt x="0" y="85227"/>
                  </a:moveTo>
                  <a:lnTo>
                    <a:pt x="1895281" y="0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953919" y="2803652"/>
            <a:ext cx="2407285" cy="2558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algn="just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Element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2 </a:t>
            </a:r>
            <a:r>
              <a:rPr sz="2400" dirty="0">
                <a:latin typeface="Calibri"/>
                <a:cs typeface="Calibri"/>
              </a:rPr>
              <a:t>gives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baseline="-17361" dirty="0">
                <a:latin typeface="Calibri"/>
                <a:cs typeface="Calibri"/>
              </a:rPr>
              <a:t>i</a:t>
            </a:r>
            <a:r>
              <a:rPr sz="2400" spc="209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37" baseline="-17361" dirty="0">
                <a:latin typeface="Calibri"/>
                <a:cs typeface="Calibri"/>
              </a:rPr>
              <a:t>j</a:t>
            </a:r>
            <a:endParaRPr sz="2400" baseline="-17361">
              <a:latin typeface="Calibri"/>
              <a:cs typeface="Calibri"/>
            </a:endParaRPr>
          </a:p>
          <a:p>
            <a:pPr marL="356235" marR="385445" algn="just">
              <a:lnSpc>
                <a:spcPct val="100400"/>
              </a:lnSpc>
              <a:spcBef>
                <a:spcPts val="2580"/>
              </a:spcBef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elements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affect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all </a:t>
            </a:r>
            <a:r>
              <a:rPr sz="2400" dirty="0">
                <a:latin typeface="Calibri"/>
                <a:cs typeface="Calibri"/>
              </a:rPr>
              <a:t>elements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41650" y="5268469"/>
            <a:ext cx="603377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spc="-30" dirty="0">
                <a:latin typeface="Calibri"/>
                <a:cs typeface="Calibri"/>
              </a:rPr>
              <a:t>Fully-</a:t>
            </a:r>
            <a:r>
              <a:rPr sz="3200" dirty="0">
                <a:latin typeface="Calibri"/>
                <a:cs typeface="Calibri"/>
              </a:rPr>
              <a:t>connected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r>
              <a:rPr sz="3200" spc="8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“Multi-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Perceptron”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(MLP)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2661" y="882395"/>
            <a:ext cx="4856480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305"/>
              </a:spcBef>
            </a:pP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b="1" dirty="0">
                <a:latin typeface="Calibri"/>
                <a:cs typeface="Calibri"/>
              </a:rPr>
              <a:t>Now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95669" y="1276515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3989" y="0"/>
                </a:moveTo>
                <a:lnTo>
                  <a:pt x="368630" y="15278"/>
                </a:lnTo>
                <a:lnTo>
                  <a:pt x="390421" y="24734"/>
                </a:lnTo>
                <a:lnTo>
                  <a:pt x="409160" y="37823"/>
                </a:lnTo>
                <a:lnTo>
                  <a:pt x="437489" y="74904"/>
                </a:lnTo>
                <a:lnTo>
                  <a:pt x="454159" y="124937"/>
                </a:lnTo>
                <a:lnTo>
                  <a:pt x="458268" y="153808"/>
                </a:lnTo>
                <a:lnTo>
                  <a:pt x="458326" y="154216"/>
                </a:lnTo>
                <a:lnTo>
                  <a:pt x="458319" y="219536"/>
                </a:lnTo>
                <a:lnTo>
                  <a:pt x="447155" y="276781"/>
                </a:lnTo>
                <a:lnTo>
                  <a:pt x="424755" y="321489"/>
                </a:lnTo>
                <a:lnTo>
                  <a:pt x="390675" y="351650"/>
                </a:lnTo>
                <a:lnTo>
                  <a:pt x="369227" y="361149"/>
                </a:lnTo>
                <a:lnTo>
                  <a:pt x="373989" y="376440"/>
                </a:lnTo>
                <a:lnTo>
                  <a:pt x="425337" y="352348"/>
                </a:lnTo>
                <a:lnTo>
                  <a:pt x="463092" y="310654"/>
                </a:lnTo>
                <a:lnTo>
                  <a:pt x="486306" y="254819"/>
                </a:lnTo>
                <a:lnTo>
                  <a:pt x="494042" y="188315"/>
                </a:lnTo>
                <a:lnTo>
                  <a:pt x="492124" y="154216"/>
                </a:lnTo>
                <a:lnTo>
                  <a:pt x="476576" y="92639"/>
                </a:lnTo>
                <a:lnTo>
                  <a:pt x="445784" y="42842"/>
                </a:lnTo>
                <a:lnTo>
                  <a:pt x="401283" y="9853"/>
                </a:lnTo>
                <a:lnTo>
                  <a:pt x="373989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27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48"/>
                </a:lnTo>
                <a:lnTo>
                  <a:pt x="120053" y="376440"/>
                </a:lnTo>
                <a:lnTo>
                  <a:pt x="124815" y="361149"/>
                </a:lnTo>
                <a:lnTo>
                  <a:pt x="103367" y="351650"/>
                </a:lnTo>
                <a:lnTo>
                  <a:pt x="84858" y="338431"/>
                </a:lnTo>
                <a:lnTo>
                  <a:pt x="56654" y="300824"/>
                </a:lnTo>
                <a:lnTo>
                  <a:pt x="39909" y="249685"/>
                </a:lnTo>
                <a:lnTo>
                  <a:pt x="34411" y="188315"/>
                </a:lnTo>
                <a:lnTo>
                  <a:pt x="34328" y="186334"/>
                </a:lnTo>
                <a:lnTo>
                  <a:pt x="35723" y="154216"/>
                </a:lnTo>
                <a:lnTo>
                  <a:pt x="46886" y="98500"/>
                </a:lnTo>
                <a:lnTo>
                  <a:pt x="69323" y="54547"/>
                </a:lnTo>
                <a:lnTo>
                  <a:pt x="103699" y="247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55410" y="2045512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3989" y="0"/>
                </a:moveTo>
                <a:lnTo>
                  <a:pt x="368630" y="15278"/>
                </a:lnTo>
                <a:lnTo>
                  <a:pt x="390423" y="24734"/>
                </a:lnTo>
                <a:lnTo>
                  <a:pt x="409165" y="37825"/>
                </a:lnTo>
                <a:lnTo>
                  <a:pt x="437489" y="74917"/>
                </a:lnTo>
                <a:lnTo>
                  <a:pt x="454159" y="124944"/>
                </a:lnTo>
                <a:lnTo>
                  <a:pt x="458267" y="153808"/>
                </a:lnTo>
                <a:lnTo>
                  <a:pt x="458326" y="154218"/>
                </a:lnTo>
                <a:lnTo>
                  <a:pt x="458319" y="219536"/>
                </a:lnTo>
                <a:lnTo>
                  <a:pt x="447155" y="276786"/>
                </a:lnTo>
                <a:lnTo>
                  <a:pt x="424755" y="321495"/>
                </a:lnTo>
                <a:lnTo>
                  <a:pt x="390675" y="351656"/>
                </a:lnTo>
                <a:lnTo>
                  <a:pt x="369227" y="361162"/>
                </a:lnTo>
                <a:lnTo>
                  <a:pt x="373989" y="376440"/>
                </a:lnTo>
                <a:lnTo>
                  <a:pt x="425337" y="352353"/>
                </a:lnTo>
                <a:lnTo>
                  <a:pt x="463092" y="310654"/>
                </a:lnTo>
                <a:lnTo>
                  <a:pt x="486306" y="254819"/>
                </a:lnTo>
                <a:lnTo>
                  <a:pt x="494042" y="188315"/>
                </a:lnTo>
                <a:lnTo>
                  <a:pt x="492125" y="154218"/>
                </a:lnTo>
                <a:lnTo>
                  <a:pt x="492101" y="153808"/>
                </a:lnTo>
                <a:lnTo>
                  <a:pt x="476576" y="92639"/>
                </a:lnTo>
                <a:lnTo>
                  <a:pt x="445784" y="42842"/>
                </a:lnTo>
                <a:lnTo>
                  <a:pt x="401283" y="9853"/>
                </a:lnTo>
                <a:lnTo>
                  <a:pt x="373989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37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7742" y="254819"/>
                </a:lnTo>
                <a:lnTo>
                  <a:pt x="30962" y="310654"/>
                </a:lnTo>
                <a:lnTo>
                  <a:pt x="68711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56"/>
                </a:lnTo>
                <a:lnTo>
                  <a:pt x="84858" y="338434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25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971222" y="882395"/>
            <a:ext cx="686435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2305"/>
              </a:spcBef>
              <a:tabLst>
                <a:tab pos="457200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  <a:tabLst>
                <a:tab pos="416559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671141" y="2045512"/>
            <a:ext cx="2249805" cy="376555"/>
          </a:xfrm>
          <a:custGeom>
            <a:avLst/>
            <a:gdLst/>
            <a:ahLst/>
            <a:cxnLst/>
            <a:rect l="l" t="t" r="r" b="b"/>
            <a:pathLst>
              <a:path w="2249804" h="376555">
                <a:moveTo>
                  <a:pt x="2129383" y="0"/>
                </a:moveTo>
                <a:lnTo>
                  <a:pt x="2124024" y="15278"/>
                </a:lnTo>
                <a:lnTo>
                  <a:pt x="2145815" y="24734"/>
                </a:lnTo>
                <a:lnTo>
                  <a:pt x="2164554" y="37825"/>
                </a:lnTo>
                <a:lnTo>
                  <a:pt x="2192883" y="74917"/>
                </a:lnTo>
                <a:lnTo>
                  <a:pt x="2209553" y="124944"/>
                </a:lnTo>
                <a:lnTo>
                  <a:pt x="2213661" y="153808"/>
                </a:lnTo>
                <a:lnTo>
                  <a:pt x="2213720" y="154218"/>
                </a:lnTo>
                <a:lnTo>
                  <a:pt x="2213713" y="219536"/>
                </a:lnTo>
                <a:lnTo>
                  <a:pt x="2202549" y="276786"/>
                </a:lnTo>
                <a:lnTo>
                  <a:pt x="2180149" y="321495"/>
                </a:lnTo>
                <a:lnTo>
                  <a:pt x="2146069" y="351656"/>
                </a:lnTo>
                <a:lnTo>
                  <a:pt x="2124621" y="361162"/>
                </a:lnTo>
                <a:lnTo>
                  <a:pt x="2129383" y="376440"/>
                </a:lnTo>
                <a:lnTo>
                  <a:pt x="2180731" y="352353"/>
                </a:lnTo>
                <a:lnTo>
                  <a:pt x="2218486" y="310654"/>
                </a:lnTo>
                <a:lnTo>
                  <a:pt x="2241700" y="254819"/>
                </a:lnTo>
                <a:lnTo>
                  <a:pt x="2249436" y="188315"/>
                </a:lnTo>
                <a:lnTo>
                  <a:pt x="2247519" y="154218"/>
                </a:lnTo>
                <a:lnTo>
                  <a:pt x="2247495" y="153808"/>
                </a:lnTo>
                <a:lnTo>
                  <a:pt x="2231970" y="92639"/>
                </a:lnTo>
                <a:lnTo>
                  <a:pt x="2201178" y="42842"/>
                </a:lnTo>
                <a:lnTo>
                  <a:pt x="2156677" y="9853"/>
                </a:lnTo>
                <a:lnTo>
                  <a:pt x="2129383" y="0"/>
                </a:lnTo>
                <a:close/>
              </a:path>
              <a:path w="2249804" h="376555">
                <a:moveTo>
                  <a:pt x="120053" y="0"/>
                </a:moveTo>
                <a:lnTo>
                  <a:pt x="68832" y="24134"/>
                </a:lnTo>
                <a:lnTo>
                  <a:pt x="31051" y="65976"/>
                </a:lnTo>
                <a:lnTo>
                  <a:pt x="7762" y="121916"/>
                </a:lnTo>
                <a:lnTo>
                  <a:pt x="111" y="186334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38" y="333705"/>
                </a:lnTo>
                <a:lnTo>
                  <a:pt x="92682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56"/>
                </a:lnTo>
                <a:lnTo>
                  <a:pt x="84858" y="338434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25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847205" y="882395"/>
            <a:ext cx="5019040" cy="1562100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05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210"/>
              </a:spcBef>
              <a:tabLst>
                <a:tab pos="1956435" algn="l"/>
                <a:tab pos="4199255" algn="l"/>
              </a:tabLst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60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2</a:t>
            </a:r>
            <a:r>
              <a:rPr sz="3450" spc="127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80" dirty="0">
                <a:latin typeface="Cambria Math"/>
                <a:cs typeface="Cambria Math"/>
              </a:rPr>
              <a:t> </a:t>
            </a: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2971" y="2828353"/>
            <a:ext cx="597535" cy="1942464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0097" y="3276460"/>
            <a:ext cx="597535" cy="1141730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30099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370"/>
              </a:spcBef>
            </a:pPr>
            <a:r>
              <a:rPr sz="3200" spc="-5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00455" y="4418170"/>
            <a:ext cx="1205865" cy="363220"/>
          </a:xfrm>
          <a:custGeom>
            <a:avLst/>
            <a:gdLst/>
            <a:ahLst/>
            <a:cxnLst/>
            <a:rect l="l" t="t" r="r" b="b"/>
            <a:pathLst>
              <a:path w="1205865" h="363220">
                <a:moveTo>
                  <a:pt x="0" y="362706"/>
                </a:moveTo>
                <a:lnTo>
                  <a:pt x="120569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0455" y="2839008"/>
            <a:ext cx="1216660" cy="437515"/>
          </a:xfrm>
          <a:custGeom>
            <a:avLst/>
            <a:gdLst/>
            <a:ahLst/>
            <a:cxnLst/>
            <a:rect l="l" t="t" r="r" b="b"/>
            <a:pathLst>
              <a:path w="1216659" h="437514">
                <a:moveTo>
                  <a:pt x="0" y="0"/>
                </a:moveTo>
                <a:lnTo>
                  <a:pt x="1216480" y="437486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54976" y="3586988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82580" y="3528999"/>
            <a:ext cx="597535" cy="636905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1584" y="3276460"/>
            <a:ext cx="1334135" cy="267335"/>
          </a:xfrm>
          <a:custGeom>
            <a:avLst/>
            <a:gdLst/>
            <a:ahLst/>
            <a:cxnLst/>
            <a:rect l="l" t="t" r="r" b="b"/>
            <a:pathLst>
              <a:path w="1334134" h="267335">
                <a:moveTo>
                  <a:pt x="0" y="0"/>
                </a:moveTo>
                <a:lnTo>
                  <a:pt x="1333650" y="26713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2933" y="4150983"/>
            <a:ext cx="1291590" cy="267335"/>
          </a:xfrm>
          <a:custGeom>
            <a:avLst/>
            <a:gdLst/>
            <a:ahLst/>
            <a:cxnLst/>
            <a:rect l="l" t="t" r="r" b="b"/>
            <a:pathLst>
              <a:path w="1291590" h="267335">
                <a:moveTo>
                  <a:pt x="0" y="267130"/>
                </a:moveTo>
                <a:lnTo>
                  <a:pt x="129126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87103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2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7143" y="3462020"/>
            <a:ext cx="7651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5" marR="5080" indent="-6604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Input: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4594" y="4531867"/>
            <a:ext cx="16725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spc="-25" dirty="0"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90455" y="4327652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2673095"/>
            <a:ext cx="5001768" cy="10637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695" y="3858767"/>
            <a:ext cx="5029200" cy="10637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5518" y="2187955"/>
            <a:ext cx="492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classifier: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8" name="object 18"/>
          <p:cNvSpPr txBox="1"/>
          <p:nvPr/>
        </p:nvSpPr>
        <p:spPr>
          <a:xfrm>
            <a:off x="6180709" y="1162812"/>
            <a:ext cx="5046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)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function: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8041" y="1930909"/>
            <a:ext cx="4996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Now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2767" y="5491988"/>
            <a:ext cx="620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310765" algn="l"/>
                <a:tab pos="4708525" algn="l"/>
              </a:tabLst>
            </a:pPr>
            <a:r>
              <a:rPr sz="3600" dirty="0">
                <a:latin typeface="Cambria Math"/>
                <a:cs typeface="Cambria Math"/>
              </a:rPr>
              <a:t>𝑥</a:t>
            </a:r>
            <a:r>
              <a:rPr sz="3600" spc="315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5" dirty="0">
                <a:latin typeface="Cambria Math"/>
                <a:cs typeface="Cambria Math"/>
              </a:rPr>
              <a:t>ℝ</a:t>
            </a:r>
            <a:r>
              <a:rPr sz="3900" spc="127" baseline="27777" dirty="0">
                <a:latin typeface="Cambria Math"/>
                <a:cs typeface="Cambria Math"/>
              </a:rPr>
              <a:t>𝐷</a:t>
            </a:r>
            <a:r>
              <a:rPr sz="3600" spc="85" dirty="0">
                <a:latin typeface="Cambria Math"/>
                <a:cs typeface="Cambria Math"/>
              </a:rPr>
              <a:t>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80" dirty="0">
                <a:latin typeface="Cambria Math"/>
                <a:cs typeface="Cambria Math"/>
              </a:rPr>
              <a:t>𝑊</a:t>
            </a:r>
            <a:r>
              <a:rPr sz="3900" spc="-15" baseline="-16025" dirty="0">
                <a:latin typeface="Cambria Math"/>
                <a:cs typeface="Cambria Math"/>
              </a:rPr>
              <a:t>1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0" dirty="0">
                <a:latin typeface="Cambria Math"/>
                <a:cs typeface="Cambria Math"/>
              </a:rPr>
              <a:t>ℝ</a:t>
            </a:r>
            <a:r>
              <a:rPr sz="3900" spc="120" baseline="27777" dirty="0">
                <a:latin typeface="Cambria Math"/>
                <a:cs typeface="Cambria Math"/>
              </a:rPr>
              <a:t>𝐻×𝐷</a:t>
            </a:r>
            <a:r>
              <a:rPr sz="3600" spc="80" dirty="0">
                <a:latin typeface="Cambria Math"/>
                <a:cs typeface="Cambria Math"/>
              </a:rPr>
              <a:t>,</a:t>
            </a:r>
            <a:r>
              <a:rPr sz="3600" spc="-190" dirty="0">
                <a:latin typeface="Cambria Math"/>
                <a:cs typeface="Cambria Math"/>
              </a:rPr>
              <a:t> </a:t>
            </a:r>
            <a:r>
              <a:rPr sz="3600" spc="-25" dirty="0">
                <a:latin typeface="Cambria Math"/>
                <a:cs typeface="Cambria Math"/>
              </a:rPr>
              <a:t>𝑊</a:t>
            </a:r>
            <a:r>
              <a:rPr sz="3900" spc="-37" baseline="-16025" dirty="0">
                <a:latin typeface="Cambria Math"/>
                <a:cs typeface="Cambria Math"/>
              </a:rPr>
              <a:t>2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0" dirty="0">
                <a:latin typeface="Cambria Math"/>
                <a:cs typeface="Cambria Math"/>
              </a:rPr>
              <a:t> </a:t>
            </a:r>
            <a:r>
              <a:rPr sz="3600" spc="-20" dirty="0">
                <a:latin typeface="Cambria Math"/>
                <a:cs typeface="Cambria Math"/>
              </a:rPr>
              <a:t>ℝ</a:t>
            </a:r>
            <a:r>
              <a:rPr sz="3900" spc="-30" baseline="27777" dirty="0">
                <a:latin typeface="Cambria Math"/>
                <a:cs typeface="Cambria Math"/>
              </a:rPr>
              <a:t>𝐶×𝐻</a:t>
            </a:r>
            <a:endParaRPr sz="3900" baseline="27777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82" y="176952"/>
            <a:ext cx="5274310" cy="161925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R="517525" algn="ctr">
              <a:lnSpc>
                <a:spcPct val="100000"/>
              </a:lnSpc>
              <a:spcBef>
                <a:spcPts val="1325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  <a:p>
            <a:pPr marL="12700" marR="5080">
              <a:lnSpc>
                <a:spcPct val="100800"/>
              </a:lnSpc>
              <a:spcBef>
                <a:spcPts val="715"/>
              </a:spcBef>
            </a:pPr>
            <a:r>
              <a:rPr sz="2400" dirty="0">
                <a:latin typeface="Calibri"/>
                <a:cs typeface="Calibri"/>
              </a:rPr>
              <a:t>Neural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templates;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recombines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20" y="882395"/>
            <a:ext cx="504952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575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)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function: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Now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2971" y="2828353"/>
            <a:ext cx="597535" cy="1942464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0097" y="3276460"/>
            <a:ext cx="597535" cy="1141730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30099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370"/>
              </a:spcBef>
            </a:pPr>
            <a:r>
              <a:rPr sz="3200" spc="-5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0455" y="4418170"/>
            <a:ext cx="1205865" cy="363220"/>
          </a:xfrm>
          <a:custGeom>
            <a:avLst/>
            <a:gdLst/>
            <a:ahLst/>
            <a:cxnLst/>
            <a:rect l="l" t="t" r="r" b="b"/>
            <a:pathLst>
              <a:path w="1205865" h="363220">
                <a:moveTo>
                  <a:pt x="0" y="362706"/>
                </a:moveTo>
                <a:lnTo>
                  <a:pt x="120569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0455" y="2839008"/>
            <a:ext cx="1216660" cy="437515"/>
          </a:xfrm>
          <a:custGeom>
            <a:avLst/>
            <a:gdLst/>
            <a:ahLst/>
            <a:cxnLst/>
            <a:rect l="l" t="t" r="r" b="b"/>
            <a:pathLst>
              <a:path w="1216659" h="437514">
                <a:moveTo>
                  <a:pt x="0" y="0"/>
                </a:moveTo>
                <a:lnTo>
                  <a:pt x="1216480" y="437486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82580" y="3528999"/>
            <a:ext cx="597535" cy="636905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1584" y="3276460"/>
            <a:ext cx="1334135" cy="267335"/>
          </a:xfrm>
          <a:custGeom>
            <a:avLst/>
            <a:gdLst/>
            <a:ahLst/>
            <a:cxnLst/>
            <a:rect l="l" t="t" r="r" b="b"/>
            <a:pathLst>
              <a:path w="1334134" h="267335">
                <a:moveTo>
                  <a:pt x="0" y="0"/>
                </a:moveTo>
                <a:lnTo>
                  <a:pt x="1333650" y="26713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2933" y="4150983"/>
            <a:ext cx="1291590" cy="267335"/>
          </a:xfrm>
          <a:custGeom>
            <a:avLst/>
            <a:gdLst/>
            <a:ahLst/>
            <a:cxnLst/>
            <a:rect l="l" t="t" r="r" b="b"/>
            <a:pathLst>
              <a:path w="1291590" h="267335">
                <a:moveTo>
                  <a:pt x="0" y="267130"/>
                </a:moveTo>
                <a:lnTo>
                  <a:pt x="129126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47143" y="3462020"/>
            <a:ext cx="7651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5" marR="5080" indent="-6604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Input: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4594" y="4531867"/>
            <a:ext cx="16725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spc="-25" dirty="0"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90455" y="4327652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131" y="1858391"/>
            <a:ext cx="4498451" cy="448911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554976" y="3586988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9387103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2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2767" y="5491988"/>
            <a:ext cx="620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310765" algn="l"/>
                <a:tab pos="4708525" algn="l"/>
              </a:tabLst>
            </a:pPr>
            <a:r>
              <a:rPr sz="3600" dirty="0">
                <a:latin typeface="Cambria Math"/>
                <a:cs typeface="Cambria Math"/>
              </a:rPr>
              <a:t>𝑥</a:t>
            </a:r>
            <a:r>
              <a:rPr sz="3600" spc="315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5" dirty="0">
                <a:latin typeface="Cambria Math"/>
                <a:cs typeface="Cambria Math"/>
              </a:rPr>
              <a:t>ℝ</a:t>
            </a:r>
            <a:r>
              <a:rPr sz="3900" spc="127" baseline="27777" dirty="0">
                <a:latin typeface="Cambria Math"/>
                <a:cs typeface="Cambria Math"/>
              </a:rPr>
              <a:t>𝐷</a:t>
            </a:r>
            <a:r>
              <a:rPr sz="3600" spc="85" dirty="0">
                <a:latin typeface="Cambria Math"/>
                <a:cs typeface="Cambria Math"/>
              </a:rPr>
              <a:t>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80" dirty="0">
                <a:latin typeface="Cambria Math"/>
                <a:cs typeface="Cambria Math"/>
              </a:rPr>
              <a:t>𝑊</a:t>
            </a:r>
            <a:r>
              <a:rPr sz="3900" spc="-15" baseline="-16025" dirty="0">
                <a:latin typeface="Cambria Math"/>
                <a:cs typeface="Cambria Math"/>
              </a:rPr>
              <a:t>1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0" dirty="0">
                <a:latin typeface="Cambria Math"/>
                <a:cs typeface="Cambria Math"/>
              </a:rPr>
              <a:t>ℝ</a:t>
            </a:r>
            <a:r>
              <a:rPr sz="3900" spc="120" baseline="27777" dirty="0">
                <a:latin typeface="Cambria Math"/>
                <a:cs typeface="Cambria Math"/>
              </a:rPr>
              <a:t>𝐻×𝐷</a:t>
            </a:r>
            <a:r>
              <a:rPr sz="3600" spc="80" dirty="0">
                <a:latin typeface="Cambria Math"/>
                <a:cs typeface="Cambria Math"/>
              </a:rPr>
              <a:t>,</a:t>
            </a:r>
            <a:r>
              <a:rPr sz="3600" spc="-190" dirty="0">
                <a:latin typeface="Cambria Math"/>
                <a:cs typeface="Cambria Math"/>
              </a:rPr>
              <a:t> </a:t>
            </a:r>
            <a:r>
              <a:rPr sz="3600" spc="-25" dirty="0">
                <a:latin typeface="Cambria Math"/>
                <a:cs typeface="Cambria Math"/>
              </a:rPr>
              <a:t>𝑊</a:t>
            </a:r>
            <a:r>
              <a:rPr sz="3900" spc="-37" baseline="-16025" dirty="0">
                <a:latin typeface="Cambria Math"/>
                <a:cs typeface="Cambria Math"/>
              </a:rPr>
              <a:t>2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0" dirty="0">
                <a:latin typeface="Cambria Math"/>
                <a:cs typeface="Cambria Math"/>
              </a:rPr>
              <a:t> </a:t>
            </a:r>
            <a:r>
              <a:rPr sz="3600" spc="-20" dirty="0">
                <a:latin typeface="Cambria Math"/>
                <a:cs typeface="Cambria Math"/>
              </a:rPr>
              <a:t>ℝ</a:t>
            </a:r>
            <a:r>
              <a:rPr sz="3900" spc="-30" baseline="27777" dirty="0">
                <a:latin typeface="Cambria Math"/>
                <a:cs typeface="Cambria Math"/>
              </a:rPr>
              <a:t>𝐶×𝐻</a:t>
            </a:r>
            <a:endParaRPr sz="3900" baseline="27777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774" y="141392"/>
            <a:ext cx="3990340" cy="1675764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605"/>
              </a:spcBef>
            </a:pPr>
            <a:r>
              <a:rPr dirty="0"/>
              <a:t>Neural</a:t>
            </a:r>
            <a:r>
              <a:rPr spc="-135" dirty="0"/>
              <a:t> </a:t>
            </a:r>
            <a:r>
              <a:rPr spc="-10" dirty="0"/>
              <a:t>Networks</a:t>
            </a:r>
          </a:p>
          <a:p>
            <a:pPr marL="12700" marR="5080">
              <a:lnSpc>
                <a:spcPct val="100800"/>
              </a:lnSpc>
              <a:spcBef>
                <a:spcPts val="880"/>
              </a:spcBef>
            </a:pP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cover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20" y="882395"/>
            <a:ext cx="504952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575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b="1" spc="-10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)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score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function: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Now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2971" y="2828353"/>
            <a:ext cx="597535" cy="1942464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0097" y="3276460"/>
            <a:ext cx="597535" cy="1141730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30099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370"/>
              </a:spcBef>
            </a:pPr>
            <a:r>
              <a:rPr sz="3200" spc="-5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0455" y="4418170"/>
            <a:ext cx="1205865" cy="363220"/>
          </a:xfrm>
          <a:custGeom>
            <a:avLst/>
            <a:gdLst/>
            <a:ahLst/>
            <a:cxnLst/>
            <a:rect l="l" t="t" r="r" b="b"/>
            <a:pathLst>
              <a:path w="1205865" h="363220">
                <a:moveTo>
                  <a:pt x="0" y="362706"/>
                </a:moveTo>
                <a:lnTo>
                  <a:pt x="120569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0455" y="2839008"/>
            <a:ext cx="1216660" cy="437515"/>
          </a:xfrm>
          <a:custGeom>
            <a:avLst/>
            <a:gdLst/>
            <a:ahLst/>
            <a:cxnLst/>
            <a:rect l="l" t="t" r="r" b="b"/>
            <a:pathLst>
              <a:path w="1216659" h="437514">
                <a:moveTo>
                  <a:pt x="0" y="0"/>
                </a:moveTo>
                <a:lnTo>
                  <a:pt x="1216480" y="437486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82580" y="3528999"/>
            <a:ext cx="597535" cy="636905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1584" y="3276460"/>
            <a:ext cx="1334135" cy="267335"/>
          </a:xfrm>
          <a:custGeom>
            <a:avLst/>
            <a:gdLst/>
            <a:ahLst/>
            <a:cxnLst/>
            <a:rect l="l" t="t" r="r" b="b"/>
            <a:pathLst>
              <a:path w="1334134" h="267335">
                <a:moveTo>
                  <a:pt x="0" y="0"/>
                </a:moveTo>
                <a:lnTo>
                  <a:pt x="1333650" y="26713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2933" y="4150983"/>
            <a:ext cx="1291590" cy="267335"/>
          </a:xfrm>
          <a:custGeom>
            <a:avLst/>
            <a:gdLst/>
            <a:ahLst/>
            <a:cxnLst/>
            <a:rect l="l" t="t" r="r" b="b"/>
            <a:pathLst>
              <a:path w="1291590" h="267335">
                <a:moveTo>
                  <a:pt x="0" y="267130"/>
                </a:moveTo>
                <a:lnTo>
                  <a:pt x="129126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47143" y="3462020"/>
            <a:ext cx="7651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5" marR="5080" indent="-6604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Input: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4594" y="4531867"/>
            <a:ext cx="16725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spc="-25" dirty="0"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90455" y="4327652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4131" y="1858391"/>
            <a:ext cx="4498975" cy="4489450"/>
            <a:chOff x="574131" y="1858391"/>
            <a:chExt cx="4498975" cy="44894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131" y="1858391"/>
              <a:ext cx="4498451" cy="44891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59571" y="2419108"/>
              <a:ext cx="565150" cy="555625"/>
            </a:xfrm>
            <a:custGeom>
              <a:avLst/>
              <a:gdLst/>
              <a:ahLst/>
              <a:cxnLst/>
              <a:rect l="l" t="t" r="r" b="b"/>
              <a:pathLst>
                <a:path w="565150" h="555625">
                  <a:moveTo>
                    <a:pt x="0" y="0"/>
                  </a:moveTo>
                  <a:lnTo>
                    <a:pt x="564658" y="0"/>
                  </a:lnTo>
                  <a:lnTo>
                    <a:pt x="564658" y="555585"/>
                  </a:lnTo>
                  <a:lnTo>
                    <a:pt x="0" y="555585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9819" y="2432608"/>
              <a:ext cx="565150" cy="555625"/>
            </a:xfrm>
            <a:custGeom>
              <a:avLst/>
              <a:gdLst/>
              <a:ahLst/>
              <a:cxnLst/>
              <a:rect l="l" t="t" r="r" b="b"/>
              <a:pathLst>
                <a:path w="565150" h="555625">
                  <a:moveTo>
                    <a:pt x="0" y="0"/>
                  </a:moveTo>
                  <a:lnTo>
                    <a:pt x="564658" y="0"/>
                  </a:lnTo>
                  <a:lnTo>
                    <a:pt x="564658" y="555585"/>
                  </a:lnTo>
                  <a:lnTo>
                    <a:pt x="0" y="555585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54976" y="3586988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9" name="object 19"/>
          <p:cNvSpPr txBox="1"/>
          <p:nvPr/>
        </p:nvSpPr>
        <p:spPr>
          <a:xfrm>
            <a:off x="9387103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2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2767" y="5491988"/>
            <a:ext cx="620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310765" algn="l"/>
                <a:tab pos="4708525" algn="l"/>
              </a:tabLst>
            </a:pPr>
            <a:r>
              <a:rPr sz="3600" dirty="0">
                <a:latin typeface="Cambria Math"/>
                <a:cs typeface="Cambria Math"/>
              </a:rPr>
              <a:t>𝑥</a:t>
            </a:r>
            <a:r>
              <a:rPr sz="3600" spc="315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5" dirty="0">
                <a:latin typeface="Cambria Math"/>
                <a:cs typeface="Cambria Math"/>
              </a:rPr>
              <a:t>ℝ</a:t>
            </a:r>
            <a:r>
              <a:rPr sz="3900" spc="127" baseline="27777" dirty="0">
                <a:latin typeface="Cambria Math"/>
                <a:cs typeface="Cambria Math"/>
              </a:rPr>
              <a:t>𝐷</a:t>
            </a:r>
            <a:r>
              <a:rPr sz="3600" spc="85" dirty="0">
                <a:latin typeface="Cambria Math"/>
                <a:cs typeface="Cambria Math"/>
              </a:rPr>
              <a:t>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80" dirty="0">
                <a:latin typeface="Cambria Math"/>
                <a:cs typeface="Cambria Math"/>
              </a:rPr>
              <a:t>𝑊</a:t>
            </a:r>
            <a:r>
              <a:rPr sz="3900" spc="-15" baseline="-16025" dirty="0">
                <a:latin typeface="Cambria Math"/>
                <a:cs typeface="Cambria Math"/>
              </a:rPr>
              <a:t>1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80" dirty="0">
                <a:latin typeface="Cambria Math"/>
                <a:cs typeface="Cambria Math"/>
              </a:rPr>
              <a:t>ℝ</a:t>
            </a:r>
            <a:r>
              <a:rPr sz="3900" spc="120" baseline="27777" dirty="0">
                <a:latin typeface="Cambria Math"/>
                <a:cs typeface="Cambria Math"/>
              </a:rPr>
              <a:t>𝐻×𝐷</a:t>
            </a:r>
            <a:r>
              <a:rPr sz="3600" spc="80" dirty="0">
                <a:latin typeface="Cambria Math"/>
                <a:cs typeface="Cambria Math"/>
              </a:rPr>
              <a:t>,</a:t>
            </a:r>
            <a:r>
              <a:rPr sz="3600" spc="-190" dirty="0">
                <a:latin typeface="Cambria Math"/>
                <a:cs typeface="Cambria Math"/>
              </a:rPr>
              <a:t> </a:t>
            </a:r>
            <a:r>
              <a:rPr sz="3600" spc="-25" dirty="0">
                <a:latin typeface="Cambria Math"/>
                <a:cs typeface="Cambria Math"/>
              </a:rPr>
              <a:t>𝑊</a:t>
            </a:r>
            <a:r>
              <a:rPr sz="3900" spc="-37" baseline="-16025" dirty="0">
                <a:latin typeface="Cambria Math"/>
                <a:cs typeface="Cambria Math"/>
              </a:rPr>
              <a:t>2</a:t>
            </a:r>
            <a:r>
              <a:rPr sz="3900" baseline="-16025" dirty="0"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∈</a:t>
            </a:r>
            <a:r>
              <a:rPr sz="3600" spc="200" dirty="0">
                <a:latin typeface="Cambria Math"/>
                <a:cs typeface="Cambria Math"/>
              </a:rPr>
              <a:t> </a:t>
            </a:r>
            <a:r>
              <a:rPr sz="3600" spc="-20" dirty="0">
                <a:latin typeface="Cambria Math"/>
                <a:cs typeface="Cambria Math"/>
              </a:rPr>
              <a:t>ℝ</a:t>
            </a:r>
            <a:r>
              <a:rPr sz="3900" spc="-30" baseline="27777" dirty="0">
                <a:latin typeface="Cambria Math"/>
                <a:cs typeface="Cambria Math"/>
              </a:rPr>
              <a:t>𝐶×𝐻</a:t>
            </a:r>
            <a:endParaRPr sz="3900" baseline="27777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Deep</a:t>
            </a:r>
            <a:r>
              <a:rPr spc="-80" dirty="0"/>
              <a:t> </a:t>
            </a:r>
            <a:r>
              <a:rPr dirty="0"/>
              <a:t>Neural</a:t>
            </a:r>
            <a:r>
              <a:rPr spc="-70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3714" y="2828353"/>
            <a:ext cx="597535" cy="1942464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7810" y="4797526"/>
            <a:ext cx="598805" cy="123825"/>
          </a:xfrm>
          <a:custGeom>
            <a:avLst/>
            <a:gdLst/>
            <a:ahLst/>
            <a:cxnLst/>
            <a:rect l="l" t="t" r="r" b="b"/>
            <a:pathLst>
              <a:path w="598805" h="123825">
                <a:moveTo>
                  <a:pt x="0" y="0"/>
                </a:moveTo>
                <a:lnTo>
                  <a:pt x="598772" y="123596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6058" y="2694127"/>
            <a:ext cx="550545" cy="123825"/>
          </a:xfrm>
          <a:custGeom>
            <a:avLst/>
            <a:gdLst/>
            <a:ahLst/>
            <a:cxnLst/>
            <a:rect l="l" t="t" r="r" b="b"/>
            <a:pathLst>
              <a:path w="550544" h="123825">
                <a:moveTo>
                  <a:pt x="0" y="123596"/>
                </a:moveTo>
                <a:lnTo>
                  <a:pt x="550516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72385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1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2580" y="3528999"/>
            <a:ext cx="597535" cy="636905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92933" y="2721419"/>
            <a:ext cx="1312545" cy="822325"/>
          </a:xfrm>
          <a:custGeom>
            <a:avLst/>
            <a:gdLst/>
            <a:ahLst/>
            <a:cxnLst/>
            <a:rect l="l" t="t" r="r" b="b"/>
            <a:pathLst>
              <a:path w="1312545" h="822325">
                <a:moveTo>
                  <a:pt x="0" y="0"/>
                </a:moveTo>
                <a:lnTo>
                  <a:pt x="1312310" y="822174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8775" y="4150988"/>
            <a:ext cx="1336040" cy="742950"/>
          </a:xfrm>
          <a:custGeom>
            <a:avLst/>
            <a:gdLst/>
            <a:ahLst/>
            <a:cxnLst/>
            <a:rect l="l" t="t" r="r" b="b"/>
            <a:pathLst>
              <a:path w="1336040" h="742950">
                <a:moveTo>
                  <a:pt x="0" y="742855"/>
                </a:moveTo>
                <a:lnTo>
                  <a:pt x="1335420" y="0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87103" y="3596132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7" baseline="-17361" dirty="0">
                <a:latin typeface="Calibri"/>
                <a:cs typeface="Calibri"/>
              </a:rPr>
              <a:t>6</a:t>
            </a:r>
            <a:endParaRPr sz="2400" baseline="-17361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90455" y="4327652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94748" y="2689362"/>
          <a:ext cx="6079487" cy="222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26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3150" spc="-37" baseline="-18518" dirty="0">
                          <a:latin typeface="Calibri"/>
                          <a:cs typeface="Calibri"/>
                        </a:rPr>
                        <a:t>1</a:t>
                      </a:r>
                      <a:endParaRPr sz="3150" baseline="-1851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37" baseline="-17361" dirty="0">
                          <a:latin typeface="Calibri"/>
                          <a:cs typeface="Calibri"/>
                        </a:rPr>
                        <a:t>2</a:t>
                      </a:r>
                      <a:endParaRPr sz="2400" baseline="-1736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3150" spc="-37" baseline="-18518" dirty="0">
                          <a:latin typeface="Calibri"/>
                          <a:cs typeface="Calibri"/>
                        </a:rPr>
                        <a:t>2</a:t>
                      </a:r>
                      <a:endParaRPr sz="3150" baseline="-1851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37" baseline="-17361" dirty="0">
                          <a:latin typeface="Calibri"/>
                          <a:cs typeface="Calibri"/>
                        </a:rPr>
                        <a:t>3</a:t>
                      </a:r>
                      <a:endParaRPr sz="2400" baseline="-1736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3150" spc="-37" baseline="-18518" dirty="0">
                          <a:latin typeface="Calibri"/>
                          <a:cs typeface="Calibri"/>
                        </a:rPr>
                        <a:t>3</a:t>
                      </a:r>
                      <a:endParaRPr sz="3150" baseline="-1851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37" baseline="-17361" dirty="0">
                          <a:latin typeface="Calibri"/>
                          <a:cs typeface="Calibri"/>
                        </a:rPr>
                        <a:t>4</a:t>
                      </a:r>
                      <a:endParaRPr sz="2400" baseline="-1736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3150" spc="-37" baseline="-18518" dirty="0">
                          <a:latin typeface="Calibri"/>
                          <a:cs typeface="Calibri"/>
                        </a:rPr>
                        <a:t>4</a:t>
                      </a:r>
                      <a:endParaRPr sz="3150" baseline="-1851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37" baseline="-17361" dirty="0">
                          <a:latin typeface="Calibri"/>
                          <a:cs typeface="Calibri"/>
                        </a:rPr>
                        <a:t>5</a:t>
                      </a:r>
                      <a:endParaRPr sz="2400" baseline="-1736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3150" spc="-37" baseline="-18518" dirty="0">
                          <a:latin typeface="Calibri"/>
                          <a:cs typeface="Calibri"/>
                        </a:rPr>
                        <a:t>5</a:t>
                      </a:r>
                      <a:endParaRPr sz="3150" baseline="-1851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468983" y="1840858"/>
            <a:ext cx="9156700" cy="793115"/>
          </a:xfrm>
          <a:custGeom>
            <a:avLst/>
            <a:gdLst/>
            <a:ahLst/>
            <a:cxnLst/>
            <a:rect l="l" t="t" r="r" b="b"/>
            <a:pathLst>
              <a:path w="9156700" h="793114">
                <a:moveTo>
                  <a:pt x="0" y="792651"/>
                </a:moveTo>
                <a:lnTo>
                  <a:pt x="2849" y="734085"/>
                </a:lnTo>
                <a:lnTo>
                  <a:pt x="11127" y="678187"/>
                </a:lnTo>
                <a:lnTo>
                  <a:pt x="24427" y="625570"/>
                </a:lnTo>
                <a:lnTo>
                  <a:pt x="42342" y="576847"/>
                </a:lnTo>
                <a:lnTo>
                  <a:pt x="64465" y="532632"/>
                </a:lnTo>
                <a:lnTo>
                  <a:pt x="90391" y="493537"/>
                </a:lnTo>
                <a:lnTo>
                  <a:pt x="119712" y="460175"/>
                </a:lnTo>
                <a:lnTo>
                  <a:pt x="152022" y="433160"/>
                </a:lnTo>
                <a:lnTo>
                  <a:pt x="186914" y="413105"/>
                </a:lnTo>
                <a:lnTo>
                  <a:pt x="223983" y="400622"/>
                </a:lnTo>
                <a:lnTo>
                  <a:pt x="262821" y="396325"/>
                </a:lnTo>
                <a:lnTo>
                  <a:pt x="4315472" y="396325"/>
                </a:lnTo>
                <a:lnTo>
                  <a:pt x="4354309" y="392028"/>
                </a:lnTo>
                <a:lnTo>
                  <a:pt x="4391377" y="379545"/>
                </a:lnTo>
                <a:lnTo>
                  <a:pt x="4426270" y="359489"/>
                </a:lnTo>
                <a:lnTo>
                  <a:pt x="4458580" y="332474"/>
                </a:lnTo>
                <a:lnTo>
                  <a:pt x="4487901" y="299113"/>
                </a:lnTo>
                <a:lnTo>
                  <a:pt x="4513826" y="260018"/>
                </a:lnTo>
                <a:lnTo>
                  <a:pt x="4535950" y="215803"/>
                </a:lnTo>
                <a:lnTo>
                  <a:pt x="4553865" y="167080"/>
                </a:lnTo>
                <a:lnTo>
                  <a:pt x="4567164" y="114463"/>
                </a:lnTo>
                <a:lnTo>
                  <a:pt x="4575442" y="58565"/>
                </a:lnTo>
                <a:lnTo>
                  <a:pt x="4578292" y="0"/>
                </a:lnTo>
                <a:lnTo>
                  <a:pt x="4581142" y="58565"/>
                </a:lnTo>
                <a:lnTo>
                  <a:pt x="4589420" y="114463"/>
                </a:lnTo>
                <a:lnTo>
                  <a:pt x="4602720" y="167080"/>
                </a:lnTo>
                <a:lnTo>
                  <a:pt x="4620634" y="215803"/>
                </a:lnTo>
                <a:lnTo>
                  <a:pt x="4642758" y="260018"/>
                </a:lnTo>
                <a:lnTo>
                  <a:pt x="4668684" y="299113"/>
                </a:lnTo>
                <a:lnTo>
                  <a:pt x="4698005" y="332474"/>
                </a:lnTo>
                <a:lnTo>
                  <a:pt x="4730315" y="359489"/>
                </a:lnTo>
                <a:lnTo>
                  <a:pt x="4765207" y="379545"/>
                </a:lnTo>
                <a:lnTo>
                  <a:pt x="4802275" y="392028"/>
                </a:lnTo>
                <a:lnTo>
                  <a:pt x="4841112" y="396325"/>
                </a:lnTo>
                <a:lnTo>
                  <a:pt x="8893765" y="396325"/>
                </a:lnTo>
                <a:lnTo>
                  <a:pt x="8932602" y="400622"/>
                </a:lnTo>
                <a:lnTo>
                  <a:pt x="8969670" y="413105"/>
                </a:lnTo>
                <a:lnTo>
                  <a:pt x="9004562" y="433160"/>
                </a:lnTo>
                <a:lnTo>
                  <a:pt x="9036872" y="460175"/>
                </a:lnTo>
                <a:lnTo>
                  <a:pt x="9066193" y="493537"/>
                </a:lnTo>
                <a:lnTo>
                  <a:pt x="9092119" y="532632"/>
                </a:lnTo>
                <a:lnTo>
                  <a:pt x="9114242" y="576847"/>
                </a:lnTo>
                <a:lnTo>
                  <a:pt x="9132157" y="625570"/>
                </a:lnTo>
                <a:lnTo>
                  <a:pt x="9145457" y="678187"/>
                </a:lnTo>
                <a:lnTo>
                  <a:pt x="9153735" y="734085"/>
                </a:lnTo>
                <a:lnTo>
                  <a:pt x="9156585" y="7926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8149" y="1349755"/>
            <a:ext cx="3166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Depth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7660" y="2694121"/>
            <a:ext cx="793115" cy="2227580"/>
          </a:xfrm>
          <a:custGeom>
            <a:avLst/>
            <a:gdLst/>
            <a:ahLst/>
            <a:cxnLst/>
            <a:rect l="l" t="t" r="r" b="b"/>
            <a:pathLst>
              <a:path w="793115" h="2227579">
                <a:moveTo>
                  <a:pt x="792643" y="2227001"/>
                </a:moveTo>
                <a:lnTo>
                  <a:pt x="734077" y="2224151"/>
                </a:lnTo>
                <a:lnTo>
                  <a:pt x="678180" y="2215873"/>
                </a:lnTo>
                <a:lnTo>
                  <a:pt x="625564" y="2202573"/>
                </a:lnTo>
                <a:lnTo>
                  <a:pt x="576842" y="2184658"/>
                </a:lnTo>
                <a:lnTo>
                  <a:pt x="532627" y="2162535"/>
                </a:lnTo>
                <a:lnTo>
                  <a:pt x="493532" y="2136609"/>
                </a:lnTo>
                <a:lnTo>
                  <a:pt x="460171" y="2107288"/>
                </a:lnTo>
                <a:lnTo>
                  <a:pt x="433156" y="2074978"/>
                </a:lnTo>
                <a:lnTo>
                  <a:pt x="413101" y="2040085"/>
                </a:lnTo>
                <a:lnTo>
                  <a:pt x="400618" y="2003016"/>
                </a:lnTo>
                <a:lnTo>
                  <a:pt x="396321" y="1964179"/>
                </a:lnTo>
                <a:lnTo>
                  <a:pt x="396321" y="1495533"/>
                </a:lnTo>
                <a:lnTo>
                  <a:pt x="392024" y="1456695"/>
                </a:lnTo>
                <a:lnTo>
                  <a:pt x="379541" y="1419627"/>
                </a:lnTo>
                <a:lnTo>
                  <a:pt x="359486" y="1384734"/>
                </a:lnTo>
                <a:lnTo>
                  <a:pt x="332471" y="1352423"/>
                </a:lnTo>
                <a:lnTo>
                  <a:pt x="299110" y="1323102"/>
                </a:lnTo>
                <a:lnTo>
                  <a:pt x="260015" y="1297176"/>
                </a:lnTo>
                <a:lnTo>
                  <a:pt x="215801" y="1275053"/>
                </a:lnTo>
                <a:lnTo>
                  <a:pt x="167079" y="1257138"/>
                </a:lnTo>
                <a:lnTo>
                  <a:pt x="114462" y="1243838"/>
                </a:lnTo>
                <a:lnTo>
                  <a:pt x="58565" y="1235560"/>
                </a:lnTo>
                <a:lnTo>
                  <a:pt x="0" y="1232710"/>
                </a:lnTo>
                <a:lnTo>
                  <a:pt x="58565" y="1229861"/>
                </a:lnTo>
                <a:lnTo>
                  <a:pt x="114462" y="1221583"/>
                </a:lnTo>
                <a:lnTo>
                  <a:pt x="167079" y="1208283"/>
                </a:lnTo>
                <a:lnTo>
                  <a:pt x="215801" y="1190368"/>
                </a:lnTo>
                <a:lnTo>
                  <a:pt x="260015" y="1168244"/>
                </a:lnTo>
                <a:lnTo>
                  <a:pt x="299110" y="1142319"/>
                </a:lnTo>
                <a:lnTo>
                  <a:pt x="332471" y="1112998"/>
                </a:lnTo>
                <a:lnTo>
                  <a:pt x="359486" y="1080688"/>
                </a:lnTo>
                <a:lnTo>
                  <a:pt x="379541" y="1045795"/>
                </a:lnTo>
                <a:lnTo>
                  <a:pt x="392024" y="1008727"/>
                </a:lnTo>
                <a:lnTo>
                  <a:pt x="396321" y="969890"/>
                </a:lnTo>
                <a:lnTo>
                  <a:pt x="396321" y="262820"/>
                </a:lnTo>
                <a:lnTo>
                  <a:pt x="400618" y="223982"/>
                </a:lnTo>
                <a:lnTo>
                  <a:pt x="413101" y="186914"/>
                </a:lnTo>
                <a:lnTo>
                  <a:pt x="433156" y="152022"/>
                </a:lnTo>
                <a:lnTo>
                  <a:pt x="460171" y="119712"/>
                </a:lnTo>
                <a:lnTo>
                  <a:pt x="493532" y="90391"/>
                </a:lnTo>
                <a:lnTo>
                  <a:pt x="532627" y="64465"/>
                </a:lnTo>
                <a:lnTo>
                  <a:pt x="576842" y="42342"/>
                </a:lnTo>
                <a:lnTo>
                  <a:pt x="625564" y="24427"/>
                </a:lnTo>
                <a:lnTo>
                  <a:pt x="678180" y="11127"/>
                </a:lnTo>
                <a:lnTo>
                  <a:pt x="734077" y="2849"/>
                </a:lnTo>
                <a:lnTo>
                  <a:pt x="7926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1047" y="3059684"/>
            <a:ext cx="871855" cy="14947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z="2400" spc="-10" dirty="0">
                <a:latin typeface="Calibri"/>
                <a:cs typeface="Calibri"/>
              </a:rPr>
              <a:t>Width: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64359" y="5816041"/>
            <a:ext cx="9509125" cy="376555"/>
          </a:xfrm>
          <a:custGeom>
            <a:avLst/>
            <a:gdLst/>
            <a:ahLst/>
            <a:cxnLst/>
            <a:rect l="l" t="t" r="r" b="b"/>
            <a:pathLst>
              <a:path w="9509125" h="376554">
                <a:moveTo>
                  <a:pt x="125412" y="15278"/>
                </a:moveTo>
                <a:lnTo>
                  <a:pt x="120053" y="0"/>
                </a:lnTo>
                <a:lnTo>
                  <a:pt x="92748" y="9855"/>
                </a:lnTo>
                <a:lnTo>
                  <a:pt x="68821" y="24142"/>
                </a:lnTo>
                <a:lnTo>
                  <a:pt x="31051" y="65976"/>
                </a:lnTo>
                <a:lnTo>
                  <a:pt x="7759" y="121920"/>
                </a:lnTo>
                <a:lnTo>
                  <a:pt x="101" y="186334"/>
                </a:lnTo>
                <a:lnTo>
                  <a:pt x="0" y="188315"/>
                </a:lnTo>
                <a:lnTo>
                  <a:pt x="1930" y="222897"/>
                </a:lnTo>
                <a:lnTo>
                  <a:pt x="17399" y="284073"/>
                </a:lnTo>
                <a:lnTo>
                  <a:pt x="48120" y="333705"/>
                </a:lnTo>
                <a:lnTo>
                  <a:pt x="92671" y="366598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3"/>
                </a:lnTo>
                <a:lnTo>
                  <a:pt x="84848" y="338442"/>
                </a:lnTo>
                <a:lnTo>
                  <a:pt x="56654" y="300837"/>
                </a:lnTo>
                <a:lnTo>
                  <a:pt x="39903" y="249682"/>
                </a:lnTo>
                <a:lnTo>
                  <a:pt x="34404" y="188315"/>
                </a:lnTo>
                <a:lnTo>
                  <a:pt x="34328" y="186334"/>
                </a:lnTo>
                <a:lnTo>
                  <a:pt x="35712" y="154216"/>
                </a:lnTo>
                <a:lnTo>
                  <a:pt x="46875" y="98513"/>
                </a:lnTo>
                <a:lnTo>
                  <a:pt x="69316" y="54559"/>
                </a:lnTo>
                <a:lnTo>
                  <a:pt x="103695" y="24739"/>
                </a:lnTo>
                <a:lnTo>
                  <a:pt x="125412" y="15278"/>
                </a:lnTo>
                <a:close/>
              </a:path>
              <a:path w="9509125" h="376554">
                <a:moveTo>
                  <a:pt x="1992693" y="15278"/>
                </a:moveTo>
                <a:lnTo>
                  <a:pt x="1987334" y="0"/>
                </a:lnTo>
                <a:lnTo>
                  <a:pt x="1960029" y="9855"/>
                </a:lnTo>
                <a:lnTo>
                  <a:pt x="1936102" y="24142"/>
                </a:lnTo>
                <a:lnTo>
                  <a:pt x="1898332" y="65976"/>
                </a:lnTo>
                <a:lnTo>
                  <a:pt x="1875040" y="121920"/>
                </a:lnTo>
                <a:lnTo>
                  <a:pt x="1867382" y="186334"/>
                </a:lnTo>
                <a:lnTo>
                  <a:pt x="1867281" y="188315"/>
                </a:lnTo>
                <a:lnTo>
                  <a:pt x="1869211" y="222897"/>
                </a:lnTo>
                <a:lnTo>
                  <a:pt x="1884680" y="284073"/>
                </a:lnTo>
                <a:lnTo>
                  <a:pt x="1915401" y="333705"/>
                </a:lnTo>
                <a:lnTo>
                  <a:pt x="1959952" y="366598"/>
                </a:lnTo>
                <a:lnTo>
                  <a:pt x="1987334" y="376440"/>
                </a:lnTo>
                <a:lnTo>
                  <a:pt x="1992096" y="361162"/>
                </a:lnTo>
                <a:lnTo>
                  <a:pt x="1970646" y="351663"/>
                </a:lnTo>
                <a:lnTo>
                  <a:pt x="1952129" y="338442"/>
                </a:lnTo>
                <a:lnTo>
                  <a:pt x="1923935" y="300837"/>
                </a:lnTo>
                <a:lnTo>
                  <a:pt x="1907184" y="249682"/>
                </a:lnTo>
                <a:lnTo>
                  <a:pt x="1901685" y="188315"/>
                </a:lnTo>
                <a:lnTo>
                  <a:pt x="1901609" y="186334"/>
                </a:lnTo>
                <a:lnTo>
                  <a:pt x="1902993" y="154216"/>
                </a:lnTo>
                <a:lnTo>
                  <a:pt x="1914156" y="98513"/>
                </a:lnTo>
                <a:lnTo>
                  <a:pt x="1936597" y="54559"/>
                </a:lnTo>
                <a:lnTo>
                  <a:pt x="1970976" y="24739"/>
                </a:lnTo>
                <a:lnTo>
                  <a:pt x="1992693" y="15278"/>
                </a:lnTo>
                <a:close/>
              </a:path>
              <a:path w="9509125" h="376554">
                <a:moveTo>
                  <a:pt x="3842575" y="15278"/>
                </a:moveTo>
                <a:lnTo>
                  <a:pt x="3837216" y="0"/>
                </a:lnTo>
                <a:lnTo>
                  <a:pt x="3809911" y="9855"/>
                </a:lnTo>
                <a:lnTo>
                  <a:pt x="3785984" y="24142"/>
                </a:lnTo>
                <a:lnTo>
                  <a:pt x="3748214" y="65976"/>
                </a:lnTo>
                <a:lnTo>
                  <a:pt x="3724922" y="121920"/>
                </a:lnTo>
                <a:lnTo>
                  <a:pt x="3717264" y="186334"/>
                </a:lnTo>
                <a:lnTo>
                  <a:pt x="3717163" y="188315"/>
                </a:lnTo>
                <a:lnTo>
                  <a:pt x="3719093" y="222897"/>
                </a:lnTo>
                <a:lnTo>
                  <a:pt x="3734562" y="284073"/>
                </a:lnTo>
                <a:lnTo>
                  <a:pt x="3765283" y="333705"/>
                </a:lnTo>
                <a:lnTo>
                  <a:pt x="3809835" y="366598"/>
                </a:lnTo>
                <a:lnTo>
                  <a:pt x="3837216" y="376440"/>
                </a:lnTo>
                <a:lnTo>
                  <a:pt x="3841978" y="361162"/>
                </a:lnTo>
                <a:lnTo>
                  <a:pt x="3820528" y="351663"/>
                </a:lnTo>
                <a:lnTo>
                  <a:pt x="3802011" y="338442"/>
                </a:lnTo>
                <a:lnTo>
                  <a:pt x="3773817" y="300837"/>
                </a:lnTo>
                <a:lnTo>
                  <a:pt x="3757066" y="249682"/>
                </a:lnTo>
                <a:lnTo>
                  <a:pt x="3751567" y="188315"/>
                </a:lnTo>
                <a:lnTo>
                  <a:pt x="3751491" y="186334"/>
                </a:lnTo>
                <a:lnTo>
                  <a:pt x="3752875" y="154216"/>
                </a:lnTo>
                <a:lnTo>
                  <a:pt x="3764038" y="98513"/>
                </a:lnTo>
                <a:lnTo>
                  <a:pt x="3786479" y="54559"/>
                </a:lnTo>
                <a:lnTo>
                  <a:pt x="3820858" y="24739"/>
                </a:lnTo>
                <a:lnTo>
                  <a:pt x="3842575" y="15278"/>
                </a:lnTo>
                <a:close/>
              </a:path>
              <a:path w="9509125" h="376554">
                <a:moveTo>
                  <a:pt x="5709856" y="15278"/>
                </a:moveTo>
                <a:lnTo>
                  <a:pt x="5704497" y="0"/>
                </a:lnTo>
                <a:lnTo>
                  <a:pt x="5677192" y="9855"/>
                </a:lnTo>
                <a:lnTo>
                  <a:pt x="5653265" y="24142"/>
                </a:lnTo>
                <a:lnTo>
                  <a:pt x="5615495" y="65976"/>
                </a:lnTo>
                <a:lnTo>
                  <a:pt x="5592203" y="121920"/>
                </a:lnTo>
                <a:lnTo>
                  <a:pt x="5584545" y="186334"/>
                </a:lnTo>
                <a:lnTo>
                  <a:pt x="5584444" y="188315"/>
                </a:lnTo>
                <a:lnTo>
                  <a:pt x="5586374" y="222897"/>
                </a:lnTo>
                <a:lnTo>
                  <a:pt x="5601843" y="284073"/>
                </a:lnTo>
                <a:lnTo>
                  <a:pt x="5632564" y="333705"/>
                </a:lnTo>
                <a:lnTo>
                  <a:pt x="5677116" y="366598"/>
                </a:lnTo>
                <a:lnTo>
                  <a:pt x="5704497" y="376440"/>
                </a:lnTo>
                <a:lnTo>
                  <a:pt x="5709259" y="361162"/>
                </a:lnTo>
                <a:lnTo>
                  <a:pt x="5687809" y="351663"/>
                </a:lnTo>
                <a:lnTo>
                  <a:pt x="5669292" y="338442"/>
                </a:lnTo>
                <a:lnTo>
                  <a:pt x="5641098" y="300837"/>
                </a:lnTo>
                <a:lnTo>
                  <a:pt x="5624347" y="249682"/>
                </a:lnTo>
                <a:lnTo>
                  <a:pt x="5618848" y="188315"/>
                </a:lnTo>
                <a:lnTo>
                  <a:pt x="5618772" y="186334"/>
                </a:lnTo>
                <a:lnTo>
                  <a:pt x="5620156" y="154216"/>
                </a:lnTo>
                <a:lnTo>
                  <a:pt x="5631319" y="98513"/>
                </a:lnTo>
                <a:lnTo>
                  <a:pt x="5653760" y="54559"/>
                </a:lnTo>
                <a:lnTo>
                  <a:pt x="5688139" y="24739"/>
                </a:lnTo>
                <a:lnTo>
                  <a:pt x="5709856" y="15278"/>
                </a:lnTo>
                <a:close/>
              </a:path>
              <a:path w="9509125" h="376554">
                <a:moveTo>
                  <a:pt x="7577137" y="15278"/>
                </a:moveTo>
                <a:lnTo>
                  <a:pt x="7571778" y="0"/>
                </a:lnTo>
                <a:lnTo>
                  <a:pt x="7544473" y="9855"/>
                </a:lnTo>
                <a:lnTo>
                  <a:pt x="7520546" y="24142"/>
                </a:lnTo>
                <a:lnTo>
                  <a:pt x="7482776" y="65976"/>
                </a:lnTo>
                <a:lnTo>
                  <a:pt x="7459485" y="121920"/>
                </a:lnTo>
                <a:lnTo>
                  <a:pt x="7451826" y="186334"/>
                </a:lnTo>
                <a:lnTo>
                  <a:pt x="7451725" y="188315"/>
                </a:lnTo>
                <a:lnTo>
                  <a:pt x="7453655" y="222897"/>
                </a:lnTo>
                <a:lnTo>
                  <a:pt x="7469124" y="284073"/>
                </a:lnTo>
                <a:lnTo>
                  <a:pt x="7499845" y="333705"/>
                </a:lnTo>
                <a:lnTo>
                  <a:pt x="7544397" y="366598"/>
                </a:lnTo>
                <a:lnTo>
                  <a:pt x="7571778" y="376440"/>
                </a:lnTo>
                <a:lnTo>
                  <a:pt x="7576540" y="361162"/>
                </a:lnTo>
                <a:lnTo>
                  <a:pt x="7555090" y="351663"/>
                </a:lnTo>
                <a:lnTo>
                  <a:pt x="7536574" y="338442"/>
                </a:lnTo>
                <a:lnTo>
                  <a:pt x="7508380" y="300837"/>
                </a:lnTo>
                <a:lnTo>
                  <a:pt x="7491628" y="249682"/>
                </a:lnTo>
                <a:lnTo>
                  <a:pt x="7486129" y="188315"/>
                </a:lnTo>
                <a:lnTo>
                  <a:pt x="7486053" y="186334"/>
                </a:lnTo>
                <a:lnTo>
                  <a:pt x="7487437" y="154216"/>
                </a:lnTo>
                <a:lnTo>
                  <a:pt x="7498601" y="98513"/>
                </a:lnTo>
                <a:lnTo>
                  <a:pt x="7521041" y="54559"/>
                </a:lnTo>
                <a:lnTo>
                  <a:pt x="7555420" y="24739"/>
                </a:lnTo>
                <a:lnTo>
                  <a:pt x="7577137" y="15278"/>
                </a:lnTo>
                <a:close/>
              </a:path>
              <a:path w="9509125" h="376554">
                <a:moveTo>
                  <a:pt x="8833879" y="188315"/>
                </a:moveTo>
                <a:lnTo>
                  <a:pt x="8826106" y="121920"/>
                </a:lnTo>
                <a:lnTo>
                  <a:pt x="8802827" y="65976"/>
                </a:lnTo>
                <a:lnTo>
                  <a:pt x="8765032" y="24142"/>
                </a:lnTo>
                <a:lnTo>
                  <a:pt x="8713826" y="0"/>
                </a:lnTo>
                <a:lnTo>
                  <a:pt x="8708466" y="15278"/>
                </a:lnTo>
                <a:lnTo>
                  <a:pt x="8730247" y="24739"/>
                </a:lnTo>
                <a:lnTo>
                  <a:pt x="8748992" y="37833"/>
                </a:lnTo>
                <a:lnTo>
                  <a:pt x="8777326" y="74917"/>
                </a:lnTo>
                <a:lnTo>
                  <a:pt x="8793988" y="124942"/>
                </a:lnTo>
                <a:lnTo>
                  <a:pt x="8798090" y="153809"/>
                </a:lnTo>
                <a:lnTo>
                  <a:pt x="8798154" y="154216"/>
                </a:lnTo>
                <a:lnTo>
                  <a:pt x="8799551" y="186334"/>
                </a:lnTo>
                <a:lnTo>
                  <a:pt x="8798154" y="219532"/>
                </a:lnTo>
                <a:lnTo>
                  <a:pt x="8793963" y="249682"/>
                </a:lnTo>
                <a:lnTo>
                  <a:pt x="8777224" y="300837"/>
                </a:lnTo>
                <a:lnTo>
                  <a:pt x="8749017" y="338442"/>
                </a:lnTo>
                <a:lnTo>
                  <a:pt x="8709063" y="361162"/>
                </a:lnTo>
                <a:lnTo>
                  <a:pt x="8713826" y="376440"/>
                </a:lnTo>
                <a:lnTo>
                  <a:pt x="8765159" y="352348"/>
                </a:lnTo>
                <a:lnTo>
                  <a:pt x="8802916" y="310654"/>
                </a:lnTo>
                <a:lnTo>
                  <a:pt x="8826132" y="254825"/>
                </a:lnTo>
                <a:lnTo>
                  <a:pt x="8831936" y="222897"/>
                </a:lnTo>
                <a:lnTo>
                  <a:pt x="8833879" y="188315"/>
                </a:lnTo>
                <a:close/>
              </a:path>
              <a:path w="9509125" h="376554">
                <a:moveTo>
                  <a:pt x="9002535" y="188315"/>
                </a:moveTo>
                <a:lnTo>
                  <a:pt x="8994762" y="121920"/>
                </a:lnTo>
                <a:lnTo>
                  <a:pt x="8971483" y="65976"/>
                </a:lnTo>
                <a:lnTo>
                  <a:pt x="8933701" y="24142"/>
                </a:lnTo>
                <a:lnTo>
                  <a:pt x="8882482" y="0"/>
                </a:lnTo>
                <a:lnTo>
                  <a:pt x="8877122" y="15278"/>
                </a:lnTo>
                <a:lnTo>
                  <a:pt x="8898903" y="24739"/>
                </a:lnTo>
                <a:lnTo>
                  <a:pt x="8917648" y="37833"/>
                </a:lnTo>
                <a:lnTo>
                  <a:pt x="8945982" y="74917"/>
                </a:lnTo>
                <a:lnTo>
                  <a:pt x="8962644" y="124942"/>
                </a:lnTo>
                <a:lnTo>
                  <a:pt x="8968207" y="186334"/>
                </a:lnTo>
                <a:lnTo>
                  <a:pt x="8966810" y="219532"/>
                </a:lnTo>
                <a:lnTo>
                  <a:pt x="8955646" y="276783"/>
                </a:lnTo>
                <a:lnTo>
                  <a:pt x="8933243" y="321500"/>
                </a:lnTo>
                <a:lnTo>
                  <a:pt x="8899157" y="351663"/>
                </a:lnTo>
                <a:lnTo>
                  <a:pt x="8877719" y="361162"/>
                </a:lnTo>
                <a:lnTo>
                  <a:pt x="8882482" y="376440"/>
                </a:lnTo>
                <a:lnTo>
                  <a:pt x="8933815" y="352348"/>
                </a:lnTo>
                <a:lnTo>
                  <a:pt x="8971572" y="310654"/>
                </a:lnTo>
                <a:lnTo>
                  <a:pt x="8994788" y="254825"/>
                </a:lnTo>
                <a:lnTo>
                  <a:pt x="9000592" y="222897"/>
                </a:lnTo>
                <a:lnTo>
                  <a:pt x="9002535" y="188315"/>
                </a:lnTo>
                <a:close/>
              </a:path>
              <a:path w="9509125" h="376554">
                <a:moveTo>
                  <a:pt x="9171191" y="188315"/>
                </a:moveTo>
                <a:lnTo>
                  <a:pt x="9163418" y="121920"/>
                </a:lnTo>
                <a:lnTo>
                  <a:pt x="9140139" y="65976"/>
                </a:lnTo>
                <a:lnTo>
                  <a:pt x="9102344" y="24142"/>
                </a:lnTo>
                <a:lnTo>
                  <a:pt x="9051138" y="0"/>
                </a:lnTo>
                <a:lnTo>
                  <a:pt x="9045778" y="15278"/>
                </a:lnTo>
                <a:lnTo>
                  <a:pt x="9067559" y="24739"/>
                </a:lnTo>
                <a:lnTo>
                  <a:pt x="9086304" y="37833"/>
                </a:lnTo>
                <a:lnTo>
                  <a:pt x="9114638" y="74917"/>
                </a:lnTo>
                <a:lnTo>
                  <a:pt x="9131300" y="124942"/>
                </a:lnTo>
                <a:lnTo>
                  <a:pt x="9135402" y="153809"/>
                </a:lnTo>
                <a:lnTo>
                  <a:pt x="9135466" y="154216"/>
                </a:lnTo>
                <a:lnTo>
                  <a:pt x="9136863" y="186334"/>
                </a:lnTo>
                <a:lnTo>
                  <a:pt x="9135466" y="219532"/>
                </a:lnTo>
                <a:lnTo>
                  <a:pt x="9131275" y="249682"/>
                </a:lnTo>
                <a:lnTo>
                  <a:pt x="9114536" y="300837"/>
                </a:lnTo>
                <a:lnTo>
                  <a:pt x="9086329" y="338442"/>
                </a:lnTo>
                <a:lnTo>
                  <a:pt x="9046375" y="361162"/>
                </a:lnTo>
                <a:lnTo>
                  <a:pt x="9051138" y="376440"/>
                </a:lnTo>
                <a:lnTo>
                  <a:pt x="9102471" y="352348"/>
                </a:lnTo>
                <a:lnTo>
                  <a:pt x="9140228" y="310654"/>
                </a:lnTo>
                <a:lnTo>
                  <a:pt x="9163444" y="254825"/>
                </a:lnTo>
                <a:lnTo>
                  <a:pt x="9169248" y="222897"/>
                </a:lnTo>
                <a:lnTo>
                  <a:pt x="9171191" y="188315"/>
                </a:lnTo>
                <a:close/>
              </a:path>
              <a:path w="9509125" h="376554">
                <a:moveTo>
                  <a:pt x="9339847" y="188315"/>
                </a:moveTo>
                <a:lnTo>
                  <a:pt x="9332074" y="121920"/>
                </a:lnTo>
                <a:lnTo>
                  <a:pt x="9308795" y="65976"/>
                </a:lnTo>
                <a:lnTo>
                  <a:pt x="9271013" y="24142"/>
                </a:lnTo>
                <a:lnTo>
                  <a:pt x="9219794" y="0"/>
                </a:lnTo>
                <a:lnTo>
                  <a:pt x="9214434" y="15278"/>
                </a:lnTo>
                <a:lnTo>
                  <a:pt x="9236215" y="24739"/>
                </a:lnTo>
                <a:lnTo>
                  <a:pt x="9254960" y="37833"/>
                </a:lnTo>
                <a:lnTo>
                  <a:pt x="9283294" y="74917"/>
                </a:lnTo>
                <a:lnTo>
                  <a:pt x="9299956" y="124942"/>
                </a:lnTo>
                <a:lnTo>
                  <a:pt x="9305519" y="186334"/>
                </a:lnTo>
                <a:lnTo>
                  <a:pt x="9304122" y="219532"/>
                </a:lnTo>
                <a:lnTo>
                  <a:pt x="9292958" y="276783"/>
                </a:lnTo>
                <a:lnTo>
                  <a:pt x="9270555" y="321500"/>
                </a:lnTo>
                <a:lnTo>
                  <a:pt x="9236469" y="351663"/>
                </a:lnTo>
                <a:lnTo>
                  <a:pt x="9215031" y="361162"/>
                </a:lnTo>
                <a:lnTo>
                  <a:pt x="9219794" y="376440"/>
                </a:lnTo>
                <a:lnTo>
                  <a:pt x="9271127" y="352348"/>
                </a:lnTo>
                <a:lnTo>
                  <a:pt x="9308884" y="310654"/>
                </a:lnTo>
                <a:lnTo>
                  <a:pt x="9332100" y="254825"/>
                </a:lnTo>
                <a:lnTo>
                  <a:pt x="9337904" y="222897"/>
                </a:lnTo>
                <a:lnTo>
                  <a:pt x="9339847" y="188315"/>
                </a:lnTo>
                <a:close/>
              </a:path>
              <a:path w="9509125" h="376554">
                <a:moveTo>
                  <a:pt x="9508503" y="188315"/>
                </a:moveTo>
                <a:lnTo>
                  <a:pt x="9500730" y="121920"/>
                </a:lnTo>
                <a:lnTo>
                  <a:pt x="9477451" y="65976"/>
                </a:lnTo>
                <a:lnTo>
                  <a:pt x="9439656" y="24142"/>
                </a:lnTo>
                <a:lnTo>
                  <a:pt x="9388450" y="0"/>
                </a:lnTo>
                <a:lnTo>
                  <a:pt x="9383090" y="15278"/>
                </a:lnTo>
                <a:lnTo>
                  <a:pt x="9404871" y="24739"/>
                </a:lnTo>
                <a:lnTo>
                  <a:pt x="9423616" y="37833"/>
                </a:lnTo>
                <a:lnTo>
                  <a:pt x="9451950" y="74917"/>
                </a:lnTo>
                <a:lnTo>
                  <a:pt x="9468612" y="124942"/>
                </a:lnTo>
                <a:lnTo>
                  <a:pt x="9472714" y="153809"/>
                </a:lnTo>
                <a:lnTo>
                  <a:pt x="9472778" y="154216"/>
                </a:lnTo>
                <a:lnTo>
                  <a:pt x="9474175" y="186334"/>
                </a:lnTo>
                <a:lnTo>
                  <a:pt x="9472778" y="219532"/>
                </a:lnTo>
                <a:lnTo>
                  <a:pt x="9468587" y="249682"/>
                </a:lnTo>
                <a:lnTo>
                  <a:pt x="9451848" y="300837"/>
                </a:lnTo>
                <a:lnTo>
                  <a:pt x="9423641" y="338442"/>
                </a:lnTo>
                <a:lnTo>
                  <a:pt x="9383687" y="361162"/>
                </a:lnTo>
                <a:lnTo>
                  <a:pt x="9388450" y="376440"/>
                </a:lnTo>
                <a:lnTo>
                  <a:pt x="9439783" y="352348"/>
                </a:lnTo>
                <a:lnTo>
                  <a:pt x="9477540" y="310654"/>
                </a:lnTo>
                <a:lnTo>
                  <a:pt x="9500756" y="254825"/>
                </a:lnTo>
                <a:lnTo>
                  <a:pt x="9506560" y="222897"/>
                </a:lnTo>
                <a:lnTo>
                  <a:pt x="9508503" y="1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1866" y="4821428"/>
            <a:ext cx="10872470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17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541145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140"/>
              </a:spcBef>
              <a:tabLst>
                <a:tab pos="2265045" algn="l"/>
                <a:tab pos="4132579" algn="l"/>
                <a:tab pos="5982335" algn="l"/>
                <a:tab pos="7849234" algn="l"/>
                <a:tab pos="9716770" algn="l"/>
              </a:tabLst>
            </a:pPr>
            <a:r>
              <a:rPr sz="3200" dirty="0">
                <a:latin typeface="Cambria Math"/>
                <a:cs typeface="Cambria Math"/>
              </a:rPr>
              <a:t>𝑠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05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6</a:t>
            </a:r>
            <a:r>
              <a:rPr sz="3450" spc="179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65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5</a:t>
            </a:r>
            <a:r>
              <a:rPr sz="3450" spc="-30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60" dirty="0">
                <a:latin typeface="Cambria Math"/>
                <a:cs typeface="Cambria Math"/>
              </a:rPr>
              <a:t> </a:t>
            </a:r>
            <a:r>
              <a:rPr sz="3200" spc="-540" dirty="0">
                <a:latin typeface="Cambria Math"/>
                <a:cs typeface="Cambria Math"/>
              </a:rPr>
              <a:t>𝑊</a:t>
            </a:r>
            <a:r>
              <a:rPr sz="3450" spc="37" baseline="-15700" dirty="0">
                <a:latin typeface="Cambria Math"/>
                <a:cs typeface="Cambria Math"/>
              </a:rPr>
              <a:t>4</a:t>
            </a:r>
            <a:r>
              <a:rPr sz="3450" spc="277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65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3</a:t>
            </a:r>
            <a:r>
              <a:rPr sz="3450" spc="-30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65" dirty="0">
                <a:latin typeface="Cambria Math"/>
                <a:cs typeface="Cambria Math"/>
              </a:rPr>
              <a:t> </a:t>
            </a:r>
            <a:r>
              <a:rPr sz="3200" spc="-85" dirty="0">
                <a:latin typeface="Cambria Math"/>
                <a:cs typeface="Cambria Math"/>
              </a:rPr>
              <a:t>𝑊</a:t>
            </a:r>
            <a:r>
              <a:rPr sz="3450" spc="-127" baseline="-15700" dirty="0">
                <a:latin typeface="Cambria Math"/>
                <a:cs typeface="Cambria Math"/>
              </a:rPr>
              <a:t>2</a:t>
            </a:r>
            <a:r>
              <a:rPr sz="3450" spc="-30" baseline="-1570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0" dirty="0">
                <a:latin typeface="Cambria Math"/>
                <a:cs typeface="Cambria Math"/>
              </a:rPr>
              <a:t>0,</a:t>
            </a:r>
            <a:r>
              <a:rPr sz="3200" spc="-150" dirty="0">
                <a:latin typeface="Cambria Math"/>
                <a:cs typeface="Cambria Math"/>
              </a:rPr>
              <a:t> </a:t>
            </a:r>
            <a:r>
              <a:rPr sz="3200" spc="-415" dirty="0">
                <a:latin typeface="Cambria Math"/>
                <a:cs typeface="Cambria Math"/>
              </a:rPr>
              <a:t>𝑊</a:t>
            </a:r>
            <a:r>
              <a:rPr sz="3450" spc="359" baseline="-15700" dirty="0">
                <a:latin typeface="Cambria Math"/>
                <a:cs typeface="Cambria Math"/>
              </a:rPr>
              <a:t>1</a:t>
            </a:r>
            <a:r>
              <a:rPr sz="3200" spc="9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1867" y="1301648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4053" y="0"/>
                </a:moveTo>
                <a:lnTo>
                  <a:pt x="368693" y="15278"/>
                </a:lnTo>
                <a:lnTo>
                  <a:pt x="390484" y="24741"/>
                </a:lnTo>
                <a:lnTo>
                  <a:pt x="409224" y="37834"/>
                </a:lnTo>
                <a:lnTo>
                  <a:pt x="437553" y="74917"/>
                </a:lnTo>
                <a:lnTo>
                  <a:pt x="454218" y="124944"/>
                </a:lnTo>
                <a:lnTo>
                  <a:pt x="459778" y="186334"/>
                </a:lnTo>
                <a:lnTo>
                  <a:pt x="458382" y="219536"/>
                </a:lnTo>
                <a:lnTo>
                  <a:pt x="447219" y="276786"/>
                </a:lnTo>
                <a:lnTo>
                  <a:pt x="424818" y="321496"/>
                </a:lnTo>
                <a:lnTo>
                  <a:pt x="390738" y="351661"/>
                </a:lnTo>
                <a:lnTo>
                  <a:pt x="369290" y="361162"/>
                </a:lnTo>
                <a:lnTo>
                  <a:pt x="374053" y="376440"/>
                </a:lnTo>
                <a:lnTo>
                  <a:pt x="425394" y="352353"/>
                </a:lnTo>
                <a:lnTo>
                  <a:pt x="463143" y="310654"/>
                </a:lnTo>
                <a:lnTo>
                  <a:pt x="486363" y="254819"/>
                </a:lnTo>
                <a:lnTo>
                  <a:pt x="494106" y="188315"/>
                </a:lnTo>
                <a:lnTo>
                  <a:pt x="492188" y="154218"/>
                </a:lnTo>
                <a:lnTo>
                  <a:pt x="492165" y="153809"/>
                </a:lnTo>
                <a:lnTo>
                  <a:pt x="476639" y="92644"/>
                </a:lnTo>
                <a:lnTo>
                  <a:pt x="445840" y="42848"/>
                </a:lnTo>
                <a:lnTo>
                  <a:pt x="401339" y="9853"/>
                </a:lnTo>
                <a:lnTo>
                  <a:pt x="374053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3" y="222900"/>
                </a:lnTo>
                <a:lnTo>
                  <a:pt x="17407" y="284070"/>
                </a:lnTo>
                <a:lnTo>
                  <a:pt x="48128" y="333705"/>
                </a:lnTo>
                <a:lnTo>
                  <a:pt x="92680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1"/>
                </a:lnTo>
                <a:lnTo>
                  <a:pt x="84853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4999" y="378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42266" y="1187197"/>
            <a:ext cx="19202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951865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𝑊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7725" y="1301648"/>
            <a:ext cx="2251710" cy="376555"/>
          </a:xfrm>
          <a:custGeom>
            <a:avLst/>
            <a:gdLst/>
            <a:ahLst/>
            <a:cxnLst/>
            <a:rect l="l" t="t" r="r" b="b"/>
            <a:pathLst>
              <a:path w="2251709" h="376555">
                <a:moveTo>
                  <a:pt x="2131034" y="0"/>
                </a:moveTo>
                <a:lnTo>
                  <a:pt x="2125675" y="15278"/>
                </a:lnTo>
                <a:lnTo>
                  <a:pt x="2147466" y="24741"/>
                </a:lnTo>
                <a:lnTo>
                  <a:pt x="2166205" y="37834"/>
                </a:lnTo>
                <a:lnTo>
                  <a:pt x="2194534" y="74917"/>
                </a:lnTo>
                <a:lnTo>
                  <a:pt x="2211200" y="124944"/>
                </a:lnTo>
                <a:lnTo>
                  <a:pt x="2216759" y="186334"/>
                </a:lnTo>
                <a:lnTo>
                  <a:pt x="2215364" y="219536"/>
                </a:lnTo>
                <a:lnTo>
                  <a:pt x="2204200" y="276786"/>
                </a:lnTo>
                <a:lnTo>
                  <a:pt x="2181800" y="321496"/>
                </a:lnTo>
                <a:lnTo>
                  <a:pt x="2147720" y="351661"/>
                </a:lnTo>
                <a:lnTo>
                  <a:pt x="2126272" y="361162"/>
                </a:lnTo>
                <a:lnTo>
                  <a:pt x="2131034" y="376440"/>
                </a:lnTo>
                <a:lnTo>
                  <a:pt x="2182375" y="352353"/>
                </a:lnTo>
                <a:lnTo>
                  <a:pt x="2220125" y="310654"/>
                </a:lnTo>
                <a:lnTo>
                  <a:pt x="2243345" y="254819"/>
                </a:lnTo>
                <a:lnTo>
                  <a:pt x="2251087" y="188315"/>
                </a:lnTo>
                <a:lnTo>
                  <a:pt x="2249169" y="154218"/>
                </a:lnTo>
                <a:lnTo>
                  <a:pt x="2249146" y="153809"/>
                </a:lnTo>
                <a:lnTo>
                  <a:pt x="2233621" y="92644"/>
                </a:lnTo>
                <a:lnTo>
                  <a:pt x="2202822" y="42848"/>
                </a:lnTo>
                <a:lnTo>
                  <a:pt x="2158321" y="9853"/>
                </a:lnTo>
                <a:lnTo>
                  <a:pt x="2131034" y="0"/>
                </a:lnTo>
                <a:close/>
              </a:path>
              <a:path w="2251709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1"/>
                </a:lnTo>
                <a:lnTo>
                  <a:pt x="84853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4999" y="378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57960" y="1154785"/>
            <a:ext cx="1257935" cy="65976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55"/>
              </a:spcBef>
              <a:tabLst>
                <a:tab pos="942340" algn="l"/>
              </a:tabLst>
            </a:pP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5" dirty="0">
                <a:latin typeface="Cambria Math"/>
                <a:cs typeface="Cambria Math"/>
              </a:rPr>
              <a:t>0,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9872" y="1187197"/>
            <a:ext cx="1664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2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1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6709" y="1187197"/>
            <a:ext cx="845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Activation</a:t>
            </a:r>
            <a:r>
              <a:rPr spc="-200" dirty="0"/>
              <a:t> </a:t>
            </a:r>
            <a:r>
              <a:rPr spc="-10" dirty="0"/>
              <a:t>Functions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01356" y="1190244"/>
            <a:ext cx="3866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9003" y="2029129"/>
            <a:ext cx="352425" cy="282575"/>
          </a:xfrm>
          <a:custGeom>
            <a:avLst/>
            <a:gdLst/>
            <a:ahLst/>
            <a:cxnLst/>
            <a:rect l="l" t="t" r="r" b="b"/>
            <a:pathLst>
              <a:path w="352425" h="282575">
                <a:moveTo>
                  <a:pt x="262216" y="0"/>
                </a:moveTo>
                <a:lnTo>
                  <a:pt x="258203" y="11455"/>
                </a:lnTo>
                <a:lnTo>
                  <a:pt x="274546" y="18544"/>
                </a:lnTo>
                <a:lnTo>
                  <a:pt x="288599" y="28360"/>
                </a:lnTo>
                <a:lnTo>
                  <a:pt x="317135" y="73869"/>
                </a:lnTo>
                <a:lnTo>
                  <a:pt x="325430" y="115349"/>
                </a:lnTo>
                <a:lnTo>
                  <a:pt x="326517" y="139738"/>
                </a:lnTo>
                <a:lnTo>
                  <a:pt x="325469" y="164643"/>
                </a:lnTo>
                <a:lnTo>
                  <a:pt x="317097" y="207582"/>
                </a:lnTo>
                <a:lnTo>
                  <a:pt x="288623" y="253822"/>
                </a:lnTo>
                <a:lnTo>
                  <a:pt x="258648" y="270865"/>
                </a:lnTo>
                <a:lnTo>
                  <a:pt x="262216" y="282321"/>
                </a:lnTo>
                <a:lnTo>
                  <a:pt x="300726" y="264256"/>
                </a:lnTo>
                <a:lnTo>
                  <a:pt x="329044" y="232981"/>
                </a:lnTo>
                <a:lnTo>
                  <a:pt x="346457" y="191109"/>
                </a:lnTo>
                <a:lnTo>
                  <a:pt x="352259" y="141236"/>
                </a:lnTo>
                <a:lnTo>
                  <a:pt x="350821" y="115654"/>
                </a:lnTo>
                <a:lnTo>
                  <a:pt x="339160" y="69472"/>
                </a:lnTo>
                <a:lnTo>
                  <a:pt x="316066" y="32127"/>
                </a:lnTo>
                <a:lnTo>
                  <a:pt x="282690" y="7386"/>
                </a:lnTo>
                <a:lnTo>
                  <a:pt x="262216" y="0"/>
                </a:lnTo>
                <a:close/>
              </a:path>
              <a:path w="352425" h="282575">
                <a:moveTo>
                  <a:pt x="90043" y="0"/>
                </a:moveTo>
                <a:lnTo>
                  <a:pt x="51628" y="18095"/>
                </a:lnTo>
                <a:lnTo>
                  <a:pt x="23291" y="49479"/>
                </a:lnTo>
                <a:lnTo>
                  <a:pt x="5821" y="91428"/>
                </a:lnTo>
                <a:lnTo>
                  <a:pt x="84" y="1397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45"/>
                </a:lnTo>
                <a:lnTo>
                  <a:pt x="36100" y="250272"/>
                </a:lnTo>
                <a:lnTo>
                  <a:pt x="69514" y="274938"/>
                </a:lnTo>
                <a:lnTo>
                  <a:pt x="90043" y="282321"/>
                </a:lnTo>
                <a:lnTo>
                  <a:pt x="93611" y="270865"/>
                </a:lnTo>
                <a:lnTo>
                  <a:pt x="77523" y="263738"/>
                </a:lnTo>
                <a:lnTo>
                  <a:pt x="63642" y="253822"/>
                </a:lnTo>
                <a:lnTo>
                  <a:pt x="35167" y="207582"/>
                </a:lnTo>
                <a:lnTo>
                  <a:pt x="26790" y="164643"/>
                </a:lnTo>
                <a:lnTo>
                  <a:pt x="25742" y="139738"/>
                </a:lnTo>
                <a:lnTo>
                  <a:pt x="26790" y="115654"/>
                </a:lnTo>
                <a:lnTo>
                  <a:pt x="35167" y="73869"/>
                </a:lnTo>
                <a:lnTo>
                  <a:pt x="63755" y="28360"/>
                </a:lnTo>
                <a:lnTo>
                  <a:pt x="94056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4046" y="1941067"/>
            <a:ext cx="4421505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  <a:tabLst>
                <a:tab pos="2494280" algn="l"/>
                <a:tab pos="285813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𝑅𝑒𝐿𝑈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𝑧</a:t>
            </a:r>
            <a:r>
              <a:rPr sz="2400" dirty="0">
                <a:latin typeface="Cambria Math"/>
                <a:cs typeface="Cambria Math"/>
              </a:rPr>
              <a:t>	=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max(0,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𝑧)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ts val="2830"/>
              </a:lnSpc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“Rectified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Unit”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182" y="2967071"/>
            <a:ext cx="3486771" cy="286779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22428" y="1989835"/>
            <a:ext cx="48279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activation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neural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Activation</a:t>
            </a:r>
            <a:r>
              <a:rPr spc="-200" dirty="0"/>
              <a:t> </a:t>
            </a:r>
            <a:r>
              <a:rPr spc="-1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1356" y="1190244"/>
            <a:ext cx="3866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182" y="2967071"/>
            <a:ext cx="3486771" cy="28677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22428" y="1989835"/>
            <a:ext cx="48279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activation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neural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9003" y="2029129"/>
            <a:ext cx="352425" cy="282575"/>
          </a:xfrm>
          <a:custGeom>
            <a:avLst/>
            <a:gdLst/>
            <a:ahLst/>
            <a:cxnLst/>
            <a:rect l="l" t="t" r="r" b="b"/>
            <a:pathLst>
              <a:path w="352425" h="282575">
                <a:moveTo>
                  <a:pt x="262216" y="0"/>
                </a:moveTo>
                <a:lnTo>
                  <a:pt x="258203" y="11455"/>
                </a:lnTo>
                <a:lnTo>
                  <a:pt x="274546" y="18544"/>
                </a:lnTo>
                <a:lnTo>
                  <a:pt x="288599" y="28360"/>
                </a:lnTo>
                <a:lnTo>
                  <a:pt x="317135" y="73869"/>
                </a:lnTo>
                <a:lnTo>
                  <a:pt x="325430" y="115349"/>
                </a:lnTo>
                <a:lnTo>
                  <a:pt x="326517" y="139738"/>
                </a:lnTo>
                <a:lnTo>
                  <a:pt x="325469" y="164643"/>
                </a:lnTo>
                <a:lnTo>
                  <a:pt x="317097" y="207582"/>
                </a:lnTo>
                <a:lnTo>
                  <a:pt x="288623" y="253822"/>
                </a:lnTo>
                <a:lnTo>
                  <a:pt x="258648" y="270865"/>
                </a:lnTo>
                <a:lnTo>
                  <a:pt x="262216" y="282321"/>
                </a:lnTo>
                <a:lnTo>
                  <a:pt x="300726" y="264256"/>
                </a:lnTo>
                <a:lnTo>
                  <a:pt x="329044" y="232981"/>
                </a:lnTo>
                <a:lnTo>
                  <a:pt x="346457" y="191109"/>
                </a:lnTo>
                <a:lnTo>
                  <a:pt x="352259" y="141236"/>
                </a:lnTo>
                <a:lnTo>
                  <a:pt x="350821" y="115654"/>
                </a:lnTo>
                <a:lnTo>
                  <a:pt x="339160" y="69472"/>
                </a:lnTo>
                <a:lnTo>
                  <a:pt x="316066" y="32127"/>
                </a:lnTo>
                <a:lnTo>
                  <a:pt x="282690" y="7386"/>
                </a:lnTo>
                <a:lnTo>
                  <a:pt x="262216" y="0"/>
                </a:lnTo>
                <a:close/>
              </a:path>
              <a:path w="352425" h="282575">
                <a:moveTo>
                  <a:pt x="90043" y="0"/>
                </a:moveTo>
                <a:lnTo>
                  <a:pt x="51628" y="18095"/>
                </a:lnTo>
                <a:lnTo>
                  <a:pt x="23291" y="49479"/>
                </a:lnTo>
                <a:lnTo>
                  <a:pt x="5821" y="91428"/>
                </a:lnTo>
                <a:lnTo>
                  <a:pt x="84" y="1397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45"/>
                </a:lnTo>
                <a:lnTo>
                  <a:pt x="36100" y="250272"/>
                </a:lnTo>
                <a:lnTo>
                  <a:pt x="69514" y="274938"/>
                </a:lnTo>
                <a:lnTo>
                  <a:pt x="90043" y="282321"/>
                </a:lnTo>
                <a:lnTo>
                  <a:pt x="93611" y="270865"/>
                </a:lnTo>
                <a:lnTo>
                  <a:pt x="77523" y="263738"/>
                </a:lnTo>
                <a:lnTo>
                  <a:pt x="63642" y="253822"/>
                </a:lnTo>
                <a:lnTo>
                  <a:pt x="35167" y="207582"/>
                </a:lnTo>
                <a:lnTo>
                  <a:pt x="26790" y="164643"/>
                </a:lnTo>
                <a:lnTo>
                  <a:pt x="25742" y="139738"/>
                </a:lnTo>
                <a:lnTo>
                  <a:pt x="26790" y="115654"/>
                </a:lnTo>
                <a:lnTo>
                  <a:pt x="35167" y="73869"/>
                </a:lnTo>
                <a:lnTo>
                  <a:pt x="63755" y="28360"/>
                </a:lnTo>
                <a:lnTo>
                  <a:pt x="94056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046" y="1941067"/>
            <a:ext cx="4421505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  <a:tabLst>
                <a:tab pos="2494280" algn="l"/>
                <a:tab pos="285813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𝑅𝑒𝐿𝑈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𝑧</a:t>
            </a:r>
            <a:r>
              <a:rPr sz="2400" dirty="0">
                <a:latin typeface="Cambria Math"/>
                <a:cs typeface="Cambria Math"/>
              </a:rPr>
              <a:t>	=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max(0,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𝑧)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ts val="2830"/>
              </a:lnSpc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“Rectified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Unit”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867" y="1301648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4053" y="0"/>
                </a:moveTo>
                <a:lnTo>
                  <a:pt x="368693" y="15278"/>
                </a:lnTo>
                <a:lnTo>
                  <a:pt x="390484" y="24741"/>
                </a:lnTo>
                <a:lnTo>
                  <a:pt x="409224" y="37834"/>
                </a:lnTo>
                <a:lnTo>
                  <a:pt x="437553" y="74917"/>
                </a:lnTo>
                <a:lnTo>
                  <a:pt x="454218" y="124944"/>
                </a:lnTo>
                <a:lnTo>
                  <a:pt x="459778" y="186334"/>
                </a:lnTo>
                <a:lnTo>
                  <a:pt x="458382" y="219536"/>
                </a:lnTo>
                <a:lnTo>
                  <a:pt x="447219" y="276786"/>
                </a:lnTo>
                <a:lnTo>
                  <a:pt x="424818" y="321496"/>
                </a:lnTo>
                <a:lnTo>
                  <a:pt x="390738" y="351661"/>
                </a:lnTo>
                <a:lnTo>
                  <a:pt x="369290" y="361162"/>
                </a:lnTo>
                <a:lnTo>
                  <a:pt x="374053" y="376440"/>
                </a:lnTo>
                <a:lnTo>
                  <a:pt x="425394" y="352353"/>
                </a:lnTo>
                <a:lnTo>
                  <a:pt x="463143" y="310654"/>
                </a:lnTo>
                <a:lnTo>
                  <a:pt x="486363" y="254819"/>
                </a:lnTo>
                <a:lnTo>
                  <a:pt x="494106" y="188315"/>
                </a:lnTo>
                <a:lnTo>
                  <a:pt x="492188" y="154218"/>
                </a:lnTo>
                <a:lnTo>
                  <a:pt x="492165" y="153809"/>
                </a:lnTo>
                <a:lnTo>
                  <a:pt x="476639" y="92644"/>
                </a:lnTo>
                <a:lnTo>
                  <a:pt x="445840" y="42848"/>
                </a:lnTo>
                <a:lnTo>
                  <a:pt x="401339" y="9853"/>
                </a:lnTo>
                <a:lnTo>
                  <a:pt x="374053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3" y="222900"/>
                </a:lnTo>
                <a:lnTo>
                  <a:pt x="17407" y="284070"/>
                </a:lnTo>
                <a:lnTo>
                  <a:pt x="48128" y="333705"/>
                </a:lnTo>
                <a:lnTo>
                  <a:pt x="92680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1"/>
                </a:lnTo>
                <a:lnTo>
                  <a:pt x="84853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4999" y="378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42266" y="1187197"/>
            <a:ext cx="19202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951865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𝑊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67725" y="1301648"/>
            <a:ext cx="2251710" cy="376555"/>
          </a:xfrm>
          <a:custGeom>
            <a:avLst/>
            <a:gdLst/>
            <a:ahLst/>
            <a:cxnLst/>
            <a:rect l="l" t="t" r="r" b="b"/>
            <a:pathLst>
              <a:path w="2251709" h="376555">
                <a:moveTo>
                  <a:pt x="2131034" y="0"/>
                </a:moveTo>
                <a:lnTo>
                  <a:pt x="2125675" y="15278"/>
                </a:lnTo>
                <a:lnTo>
                  <a:pt x="2147466" y="24741"/>
                </a:lnTo>
                <a:lnTo>
                  <a:pt x="2166205" y="37834"/>
                </a:lnTo>
                <a:lnTo>
                  <a:pt x="2194534" y="74917"/>
                </a:lnTo>
                <a:lnTo>
                  <a:pt x="2211200" y="124944"/>
                </a:lnTo>
                <a:lnTo>
                  <a:pt x="2216759" y="186334"/>
                </a:lnTo>
                <a:lnTo>
                  <a:pt x="2215364" y="219536"/>
                </a:lnTo>
                <a:lnTo>
                  <a:pt x="2204200" y="276786"/>
                </a:lnTo>
                <a:lnTo>
                  <a:pt x="2181800" y="321496"/>
                </a:lnTo>
                <a:lnTo>
                  <a:pt x="2147720" y="351661"/>
                </a:lnTo>
                <a:lnTo>
                  <a:pt x="2126272" y="361162"/>
                </a:lnTo>
                <a:lnTo>
                  <a:pt x="2131034" y="376440"/>
                </a:lnTo>
                <a:lnTo>
                  <a:pt x="2182375" y="352353"/>
                </a:lnTo>
                <a:lnTo>
                  <a:pt x="2220125" y="310654"/>
                </a:lnTo>
                <a:lnTo>
                  <a:pt x="2243345" y="254819"/>
                </a:lnTo>
                <a:lnTo>
                  <a:pt x="2251087" y="188315"/>
                </a:lnTo>
                <a:lnTo>
                  <a:pt x="2249169" y="154218"/>
                </a:lnTo>
                <a:lnTo>
                  <a:pt x="2249146" y="153809"/>
                </a:lnTo>
                <a:lnTo>
                  <a:pt x="2233621" y="92644"/>
                </a:lnTo>
                <a:lnTo>
                  <a:pt x="2202822" y="42848"/>
                </a:lnTo>
                <a:lnTo>
                  <a:pt x="2158321" y="9853"/>
                </a:lnTo>
                <a:lnTo>
                  <a:pt x="2131034" y="0"/>
                </a:lnTo>
                <a:close/>
              </a:path>
              <a:path w="2251709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1"/>
                </a:lnTo>
                <a:lnTo>
                  <a:pt x="84853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4999" y="378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57960" y="1154785"/>
            <a:ext cx="1257935" cy="65976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55"/>
              </a:spcBef>
              <a:tabLst>
                <a:tab pos="942340" algn="l"/>
              </a:tabLst>
            </a:pP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5" dirty="0">
                <a:latin typeface="Cambria Math"/>
                <a:cs typeface="Cambria Math"/>
              </a:rPr>
              <a:t>0,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9872" y="1187197"/>
            <a:ext cx="1664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2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1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6709" y="1187197"/>
            <a:ext cx="845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78817" y="4164177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4">
                <a:moveTo>
                  <a:pt x="374053" y="0"/>
                </a:moveTo>
                <a:lnTo>
                  <a:pt x="368706" y="15278"/>
                </a:lnTo>
                <a:lnTo>
                  <a:pt x="390491" y="24736"/>
                </a:lnTo>
                <a:lnTo>
                  <a:pt x="409230" y="37830"/>
                </a:lnTo>
                <a:lnTo>
                  <a:pt x="437553" y="74917"/>
                </a:lnTo>
                <a:lnTo>
                  <a:pt x="454223" y="124944"/>
                </a:lnTo>
                <a:lnTo>
                  <a:pt x="459778" y="186334"/>
                </a:lnTo>
                <a:lnTo>
                  <a:pt x="458382" y="219536"/>
                </a:lnTo>
                <a:lnTo>
                  <a:pt x="447224" y="276786"/>
                </a:lnTo>
                <a:lnTo>
                  <a:pt x="424831" y="321496"/>
                </a:lnTo>
                <a:lnTo>
                  <a:pt x="390745" y="351661"/>
                </a:lnTo>
                <a:lnTo>
                  <a:pt x="369290" y="361162"/>
                </a:lnTo>
                <a:lnTo>
                  <a:pt x="374053" y="376440"/>
                </a:lnTo>
                <a:lnTo>
                  <a:pt x="425400" y="352353"/>
                </a:lnTo>
                <a:lnTo>
                  <a:pt x="463156" y="310654"/>
                </a:lnTo>
                <a:lnTo>
                  <a:pt x="486376" y="254819"/>
                </a:lnTo>
                <a:lnTo>
                  <a:pt x="494118" y="188315"/>
                </a:lnTo>
                <a:lnTo>
                  <a:pt x="492199" y="154218"/>
                </a:lnTo>
                <a:lnTo>
                  <a:pt x="492176" y="153809"/>
                </a:lnTo>
                <a:lnTo>
                  <a:pt x="476641" y="92644"/>
                </a:lnTo>
                <a:lnTo>
                  <a:pt x="445847" y="42848"/>
                </a:lnTo>
                <a:lnTo>
                  <a:pt x="401346" y="9853"/>
                </a:lnTo>
                <a:lnTo>
                  <a:pt x="374053" y="0"/>
                </a:lnTo>
                <a:close/>
              </a:path>
              <a:path w="494664" h="376554">
                <a:moveTo>
                  <a:pt x="120053" y="0"/>
                </a:moveTo>
                <a:lnTo>
                  <a:pt x="68838" y="24136"/>
                </a:lnTo>
                <a:lnTo>
                  <a:pt x="31064" y="65989"/>
                </a:lnTo>
                <a:lnTo>
                  <a:pt x="7764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7742" y="254819"/>
                </a:lnTo>
                <a:lnTo>
                  <a:pt x="30962" y="310654"/>
                </a:lnTo>
                <a:lnTo>
                  <a:pt x="68711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3495" y="4164177"/>
            <a:ext cx="1873885" cy="376555"/>
          </a:xfrm>
          <a:custGeom>
            <a:avLst/>
            <a:gdLst/>
            <a:ahLst/>
            <a:cxnLst/>
            <a:rect l="l" t="t" r="r" b="b"/>
            <a:pathLst>
              <a:path w="1873884" h="376554">
                <a:moveTo>
                  <a:pt x="1753717" y="0"/>
                </a:moveTo>
                <a:lnTo>
                  <a:pt x="1748358" y="15278"/>
                </a:lnTo>
                <a:lnTo>
                  <a:pt x="1770151" y="24736"/>
                </a:lnTo>
                <a:lnTo>
                  <a:pt x="1788893" y="37830"/>
                </a:lnTo>
                <a:lnTo>
                  <a:pt x="1817217" y="74917"/>
                </a:lnTo>
                <a:lnTo>
                  <a:pt x="1833887" y="124944"/>
                </a:lnTo>
                <a:lnTo>
                  <a:pt x="1839442" y="186334"/>
                </a:lnTo>
                <a:lnTo>
                  <a:pt x="1838047" y="219536"/>
                </a:lnTo>
                <a:lnTo>
                  <a:pt x="1826889" y="276786"/>
                </a:lnTo>
                <a:lnTo>
                  <a:pt x="1804495" y="321496"/>
                </a:lnTo>
                <a:lnTo>
                  <a:pt x="1770410" y="351661"/>
                </a:lnTo>
                <a:lnTo>
                  <a:pt x="1748955" y="361162"/>
                </a:lnTo>
                <a:lnTo>
                  <a:pt x="1753717" y="376440"/>
                </a:lnTo>
                <a:lnTo>
                  <a:pt x="1805065" y="352353"/>
                </a:lnTo>
                <a:lnTo>
                  <a:pt x="1842820" y="310654"/>
                </a:lnTo>
                <a:lnTo>
                  <a:pt x="1866034" y="254819"/>
                </a:lnTo>
                <a:lnTo>
                  <a:pt x="1873770" y="188315"/>
                </a:lnTo>
                <a:lnTo>
                  <a:pt x="1871852" y="154218"/>
                </a:lnTo>
                <a:lnTo>
                  <a:pt x="1871829" y="153809"/>
                </a:lnTo>
                <a:lnTo>
                  <a:pt x="1856304" y="92644"/>
                </a:lnTo>
                <a:lnTo>
                  <a:pt x="1825512" y="42848"/>
                </a:lnTo>
                <a:lnTo>
                  <a:pt x="1781011" y="9853"/>
                </a:lnTo>
                <a:lnTo>
                  <a:pt x="1753717" y="0"/>
                </a:lnTo>
                <a:close/>
              </a:path>
              <a:path w="1873884" h="376554">
                <a:moveTo>
                  <a:pt x="120053" y="0"/>
                </a:moveTo>
                <a:lnTo>
                  <a:pt x="68838" y="24136"/>
                </a:lnTo>
                <a:lnTo>
                  <a:pt x="31064" y="65989"/>
                </a:lnTo>
                <a:lnTo>
                  <a:pt x="7764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38" y="333705"/>
                </a:lnTo>
                <a:lnTo>
                  <a:pt x="92682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43829" y="3093211"/>
            <a:ext cx="5118735" cy="1469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90855" marR="304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neural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function?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745"/>
              </a:spcBef>
              <a:tabLst>
                <a:tab pos="467359" algn="l"/>
                <a:tab pos="977265" algn="l"/>
                <a:tab pos="2082164" algn="l"/>
                <a:tab pos="3949065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𝑊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2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1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Activation</a:t>
            </a:r>
            <a:r>
              <a:rPr spc="-200" dirty="0"/>
              <a:t> </a:t>
            </a:r>
            <a:r>
              <a:rPr spc="-1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1356" y="1190244"/>
            <a:ext cx="3866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2-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Neural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182" y="2967071"/>
            <a:ext cx="3486771" cy="28677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22428" y="1989835"/>
            <a:ext cx="48279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activation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neural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9003" y="2029129"/>
            <a:ext cx="352425" cy="282575"/>
          </a:xfrm>
          <a:custGeom>
            <a:avLst/>
            <a:gdLst/>
            <a:ahLst/>
            <a:cxnLst/>
            <a:rect l="l" t="t" r="r" b="b"/>
            <a:pathLst>
              <a:path w="352425" h="282575">
                <a:moveTo>
                  <a:pt x="262216" y="0"/>
                </a:moveTo>
                <a:lnTo>
                  <a:pt x="258203" y="11455"/>
                </a:lnTo>
                <a:lnTo>
                  <a:pt x="274546" y="18544"/>
                </a:lnTo>
                <a:lnTo>
                  <a:pt x="288599" y="28360"/>
                </a:lnTo>
                <a:lnTo>
                  <a:pt x="317135" y="73869"/>
                </a:lnTo>
                <a:lnTo>
                  <a:pt x="325430" y="115349"/>
                </a:lnTo>
                <a:lnTo>
                  <a:pt x="326517" y="139738"/>
                </a:lnTo>
                <a:lnTo>
                  <a:pt x="325469" y="164643"/>
                </a:lnTo>
                <a:lnTo>
                  <a:pt x="317097" y="207582"/>
                </a:lnTo>
                <a:lnTo>
                  <a:pt x="288623" y="253822"/>
                </a:lnTo>
                <a:lnTo>
                  <a:pt x="258648" y="270865"/>
                </a:lnTo>
                <a:lnTo>
                  <a:pt x="262216" y="282321"/>
                </a:lnTo>
                <a:lnTo>
                  <a:pt x="300726" y="264256"/>
                </a:lnTo>
                <a:lnTo>
                  <a:pt x="329044" y="232981"/>
                </a:lnTo>
                <a:lnTo>
                  <a:pt x="346457" y="191109"/>
                </a:lnTo>
                <a:lnTo>
                  <a:pt x="352259" y="141236"/>
                </a:lnTo>
                <a:lnTo>
                  <a:pt x="350821" y="115654"/>
                </a:lnTo>
                <a:lnTo>
                  <a:pt x="339160" y="69472"/>
                </a:lnTo>
                <a:lnTo>
                  <a:pt x="316066" y="32127"/>
                </a:lnTo>
                <a:lnTo>
                  <a:pt x="282690" y="7386"/>
                </a:lnTo>
                <a:lnTo>
                  <a:pt x="262216" y="0"/>
                </a:lnTo>
                <a:close/>
              </a:path>
              <a:path w="352425" h="282575">
                <a:moveTo>
                  <a:pt x="90043" y="0"/>
                </a:moveTo>
                <a:lnTo>
                  <a:pt x="51628" y="18095"/>
                </a:lnTo>
                <a:lnTo>
                  <a:pt x="23291" y="49479"/>
                </a:lnTo>
                <a:lnTo>
                  <a:pt x="5821" y="91428"/>
                </a:lnTo>
                <a:lnTo>
                  <a:pt x="84" y="139738"/>
                </a:lnTo>
                <a:lnTo>
                  <a:pt x="0" y="141236"/>
                </a:lnTo>
                <a:lnTo>
                  <a:pt x="1450" y="167173"/>
                </a:lnTo>
                <a:lnTo>
                  <a:pt x="13056" y="213045"/>
                </a:lnTo>
                <a:lnTo>
                  <a:pt x="36100" y="250272"/>
                </a:lnTo>
                <a:lnTo>
                  <a:pt x="69514" y="274938"/>
                </a:lnTo>
                <a:lnTo>
                  <a:pt x="90043" y="282321"/>
                </a:lnTo>
                <a:lnTo>
                  <a:pt x="93611" y="270865"/>
                </a:lnTo>
                <a:lnTo>
                  <a:pt x="77523" y="263738"/>
                </a:lnTo>
                <a:lnTo>
                  <a:pt x="63642" y="253822"/>
                </a:lnTo>
                <a:lnTo>
                  <a:pt x="35167" y="207582"/>
                </a:lnTo>
                <a:lnTo>
                  <a:pt x="26790" y="164643"/>
                </a:lnTo>
                <a:lnTo>
                  <a:pt x="25742" y="139738"/>
                </a:lnTo>
                <a:lnTo>
                  <a:pt x="26790" y="115654"/>
                </a:lnTo>
                <a:lnTo>
                  <a:pt x="35167" y="73869"/>
                </a:lnTo>
                <a:lnTo>
                  <a:pt x="63755" y="28360"/>
                </a:lnTo>
                <a:lnTo>
                  <a:pt x="94056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046" y="1941067"/>
            <a:ext cx="4421505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  <a:tabLst>
                <a:tab pos="2494280" algn="l"/>
                <a:tab pos="285813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𝑅𝑒𝐿𝑈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𝑧</a:t>
            </a:r>
            <a:r>
              <a:rPr sz="2400" dirty="0">
                <a:latin typeface="Cambria Math"/>
                <a:cs typeface="Cambria Math"/>
              </a:rPr>
              <a:t>	=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max(0,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𝑧)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ts val="2830"/>
              </a:lnSpc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“Rectified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Unit”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867" y="1301648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5" h="376555">
                <a:moveTo>
                  <a:pt x="374053" y="0"/>
                </a:moveTo>
                <a:lnTo>
                  <a:pt x="368693" y="15278"/>
                </a:lnTo>
                <a:lnTo>
                  <a:pt x="390484" y="24741"/>
                </a:lnTo>
                <a:lnTo>
                  <a:pt x="409224" y="37834"/>
                </a:lnTo>
                <a:lnTo>
                  <a:pt x="437553" y="74917"/>
                </a:lnTo>
                <a:lnTo>
                  <a:pt x="454218" y="124944"/>
                </a:lnTo>
                <a:lnTo>
                  <a:pt x="459778" y="186334"/>
                </a:lnTo>
                <a:lnTo>
                  <a:pt x="458382" y="219536"/>
                </a:lnTo>
                <a:lnTo>
                  <a:pt x="447219" y="276786"/>
                </a:lnTo>
                <a:lnTo>
                  <a:pt x="424818" y="321496"/>
                </a:lnTo>
                <a:lnTo>
                  <a:pt x="390738" y="351661"/>
                </a:lnTo>
                <a:lnTo>
                  <a:pt x="369290" y="361162"/>
                </a:lnTo>
                <a:lnTo>
                  <a:pt x="374053" y="376440"/>
                </a:lnTo>
                <a:lnTo>
                  <a:pt x="425394" y="352353"/>
                </a:lnTo>
                <a:lnTo>
                  <a:pt x="463143" y="310654"/>
                </a:lnTo>
                <a:lnTo>
                  <a:pt x="486363" y="254819"/>
                </a:lnTo>
                <a:lnTo>
                  <a:pt x="494106" y="188315"/>
                </a:lnTo>
                <a:lnTo>
                  <a:pt x="492188" y="154218"/>
                </a:lnTo>
                <a:lnTo>
                  <a:pt x="492165" y="153809"/>
                </a:lnTo>
                <a:lnTo>
                  <a:pt x="476639" y="92644"/>
                </a:lnTo>
                <a:lnTo>
                  <a:pt x="445840" y="42848"/>
                </a:lnTo>
                <a:lnTo>
                  <a:pt x="401339" y="9853"/>
                </a:lnTo>
                <a:lnTo>
                  <a:pt x="374053" y="0"/>
                </a:lnTo>
                <a:close/>
              </a:path>
              <a:path w="494665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3" y="222900"/>
                </a:lnTo>
                <a:lnTo>
                  <a:pt x="17407" y="284070"/>
                </a:lnTo>
                <a:lnTo>
                  <a:pt x="48128" y="333705"/>
                </a:lnTo>
                <a:lnTo>
                  <a:pt x="92680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1"/>
                </a:lnTo>
                <a:lnTo>
                  <a:pt x="84853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4999" y="378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42266" y="1187197"/>
            <a:ext cx="19202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951865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𝑊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67725" y="1301648"/>
            <a:ext cx="2251710" cy="376555"/>
          </a:xfrm>
          <a:custGeom>
            <a:avLst/>
            <a:gdLst/>
            <a:ahLst/>
            <a:cxnLst/>
            <a:rect l="l" t="t" r="r" b="b"/>
            <a:pathLst>
              <a:path w="2251709" h="376555">
                <a:moveTo>
                  <a:pt x="2131034" y="0"/>
                </a:moveTo>
                <a:lnTo>
                  <a:pt x="2125675" y="15278"/>
                </a:lnTo>
                <a:lnTo>
                  <a:pt x="2147466" y="24741"/>
                </a:lnTo>
                <a:lnTo>
                  <a:pt x="2166205" y="37834"/>
                </a:lnTo>
                <a:lnTo>
                  <a:pt x="2194534" y="74917"/>
                </a:lnTo>
                <a:lnTo>
                  <a:pt x="2211200" y="124944"/>
                </a:lnTo>
                <a:lnTo>
                  <a:pt x="2216759" y="186334"/>
                </a:lnTo>
                <a:lnTo>
                  <a:pt x="2215364" y="219536"/>
                </a:lnTo>
                <a:lnTo>
                  <a:pt x="2204200" y="276786"/>
                </a:lnTo>
                <a:lnTo>
                  <a:pt x="2181800" y="321496"/>
                </a:lnTo>
                <a:lnTo>
                  <a:pt x="2147720" y="351661"/>
                </a:lnTo>
                <a:lnTo>
                  <a:pt x="2126272" y="361162"/>
                </a:lnTo>
                <a:lnTo>
                  <a:pt x="2131034" y="376440"/>
                </a:lnTo>
                <a:lnTo>
                  <a:pt x="2182375" y="352353"/>
                </a:lnTo>
                <a:lnTo>
                  <a:pt x="2220125" y="310654"/>
                </a:lnTo>
                <a:lnTo>
                  <a:pt x="2243345" y="254819"/>
                </a:lnTo>
                <a:lnTo>
                  <a:pt x="2251087" y="188315"/>
                </a:lnTo>
                <a:lnTo>
                  <a:pt x="2249169" y="154218"/>
                </a:lnTo>
                <a:lnTo>
                  <a:pt x="2249146" y="153809"/>
                </a:lnTo>
                <a:lnTo>
                  <a:pt x="2233621" y="92644"/>
                </a:lnTo>
                <a:lnTo>
                  <a:pt x="2202822" y="42848"/>
                </a:lnTo>
                <a:lnTo>
                  <a:pt x="2158321" y="9853"/>
                </a:lnTo>
                <a:lnTo>
                  <a:pt x="2131034" y="0"/>
                </a:lnTo>
                <a:close/>
              </a:path>
              <a:path w="2251709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1"/>
                </a:lnTo>
                <a:lnTo>
                  <a:pt x="84853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4999" y="378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57960" y="1154785"/>
            <a:ext cx="1257935" cy="65976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55"/>
              </a:spcBef>
              <a:tabLst>
                <a:tab pos="942340" algn="l"/>
              </a:tabLst>
            </a:pP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5" dirty="0">
                <a:latin typeface="Cambria Math"/>
                <a:cs typeface="Cambria Math"/>
              </a:rPr>
              <a:t>0,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9872" y="1187197"/>
            <a:ext cx="1664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2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1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6709" y="1187197"/>
            <a:ext cx="845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78817" y="4164177"/>
            <a:ext cx="494665" cy="376555"/>
          </a:xfrm>
          <a:custGeom>
            <a:avLst/>
            <a:gdLst/>
            <a:ahLst/>
            <a:cxnLst/>
            <a:rect l="l" t="t" r="r" b="b"/>
            <a:pathLst>
              <a:path w="494664" h="376554">
                <a:moveTo>
                  <a:pt x="374053" y="0"/>
                </a:moveTo>
                <a:lnTo>
                  <a:pt x="368706" y="15278"/>
                </a:lnTo>
                <a:lnTo>
                  <a:pt x="390491" y="24736"/>
                </a:lnTo>
                <a:lnTo>
                  <a:pt x="409230" y="37830"/>
                </a:lnTo>
                <a:lnTo>
                  <a:pt x="437553" y="74917"/>
                </a:lnTo>
                <a:lnTo>
                  <a:pt x="454223" y="124944"/>
                </a:lnTo>
                <a:lnTo>
                  <a:pt x="459778" y="186334"/>
                </a:lnTo>
                <a:lnTo>
                  <a:pt x="458382" y="219536"/>
                </a:lnTo>
                <a:lnTo>
                  <a:pt x="447224" y="276786"/>
                </a:lnTo>
                <a:lnTo>
                  <a:pt x="424831" y="321496"/>
                </a:lnTo>
                <a:lnTo>
                  <a:pt x="390745" y="351661"/>
                </a:lnTo>
                <a:lnTo>
                  <a:pt x="369290" y="361162"/>
                </a:lnTo>
                <a:lnTo>
                  <a:pt x="374053" y="376440"/>
                </a:lnTo>
                <a:lnTo>
                  <a:pt x="425400" y="352353"/>
                </a:lnTo>
                <a:lnTo>
                  <a:pt x="463156" y="310654"/>
                </a:lnTo>
                <a:lnTo>
                  <a:pt x="486376" y="254819"/>
                </a:lnTo>
                <a:lnTo>
                  <a:pt x="494118" y="188315"/>
                </a:lnTo>
                <a:lnTo>
                  <a:pt x="492199" y="154218"/>
                </a:lnTo>
                <a:lnTo>
                  <a:pt x="492176" y="153809"/>
                </a:lnTo>
                <a:lnTo>
                  <a:pt x="476641" y="92644"/>
                </a:lnTo>
                <a:lnTo>
                  <a:pt x="445847" y="42848"/>
                </a:lnTo>
                <a:lnTo>
                  <a:pt x="401346" y="9853"/>
                </a:lnTo>
                <a:lnTo>
                  <a:pt x="374053" y="0"/>
                </a:lnTo>
                <a:close/>
              </a:path>
              <a:path w="494664" h="376554">
                <a:moveTo>
                  <a:pt x="120053" y="0"/>
                </a:moveTo>
                <a:lnTo>
                  <a:pt x="68838" y="24136"/>
                </a:lnTo>
                <a:lnTo>
                  <a:pt x="31064" y="65989"/>
                </a:lnTo>
                <a:lnTo>
                  <a:pt x="7764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7742" y="254819"/>
                </a:lnTo>
                <a:lnTo>
                  <a:pt x="30962" y="310654"/>
                </a:lnTo>
                <a:lnTo>
                  <a:pt x="68711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3495" y="4164177"/>
            <a:ext cx="1873885" cy="376555"/>
          </a:xfrm>
          <a:custGeom>
            <a:avLst/>
            <a:gdLst/>
            <a:ahLst/>
            <a:cxnLst/>
            <a:rect l="l" t="t" r="r" b="b"/>
            <a:pathLst>
              <a:path w="1873884" h="376554">
                <a:moveTo>
                  <a:pt x="1753717" y="0"/>
                </a:moveTo>
                <a:lnTo>
                  <a:pt x="1748358" y="15278"/>
                </a:lnTo>
                <a:lnTo>
                  <a:pt x="1770151" y="24736"/>
                </a:lnTo>
                <a:lnTo>
                  <a:pt x="1788893" y="37830"/>
                </a:lnTo>
                <a:lnTo>
                  <a:pt x="1817217" y="74917"/>
                </a:lnTo>
                <a:lnTo>
                  <a:pt x="1833887" y="124944"/>
                </a:lnTo>
                <a:lnTo>
                  <a:pt x="1839442" y="186334"/>
                </a:lnTo>
                <a:lnTo>
                  <a:pt x="1838047" y="219536"/>
                </a:lnTo>
                <a:lnTo>
                  <a:pt x="1826889" y="276786"/>
                </a:lnTo>
                <a:lnTo>
                  <a:pt x="1804495" y="321496"/>
                </a:lnTo>
                <a:lnTo>
                  <a:pt x="1770410" y="351661"/>
                </a:lnTo>
                <a:lnTo>
                  <a:pt x="1748955" y="361162"/>
                </a:lnTo>
                <a:lnTo>
                  <a:pt x="1753717" y="376440"/>
                </a:lnTo>
                <a:lnTo>
                  <a:pt x="1805065" y="352353"/>
                </a:lnTo>
                <a:lnTo>
                  <a:pt x="1842820" y="310654"/>
                </a:lnTo>
                <a:lnTo>
                  <a:pt x="1866034" y="254819"/>
                </a:lnTo>
                <a:lnTo>
                  <a:pt x="1873770" y="188315"/>
                </a:lnTo>
                <a:lnTo>
                  <a:pt x="1871852" y="154218"/>
                </a:lnTo>
                <a:lnTo>
                  <a:pt x="1871829" y="153809"/>
                </a:lnTo>
                <a:lnTo>
                  <a:pt x="1856304" y="92644"/>
                </a:lnTo>
                <a:lnTo>
                  <a:pt x="1825512" y="42848"/>
                </a:lnTo>
                <a:lnTo>
                  <a:pt x="1781011" y="9853"/>
                </a:lnTo>
                <a:lnTo>
                  <a:pt x="1753717" y="0"/>
                </a:lnTo>
                <a:close/>
              </a:path>
              <a:path w="1873884" h="376554">
                <a:moveTo>
                  <a:pt x="120053" y="0"/>
                </a:moveTo>
                <a:lnTo>
                  <a:pt x="68838" y="24136"/>
                </a:lnTo>
                <a:lnTo>
                  <a:pt x="31064" y="65989"/>
                </a:lnTo>
                <a:lnTo>
                  <a:pt x="7764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38" y="333705"/>
                </a:lnTo>
                <a:lnTo>
                  <a:pt x="92682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8157" y="4646777"/>
            <a:ext cx="1297305" cy="376555"/>
          </a:xfrm>
          <a:custGeom>
            <a:avLst/>
            <a:gdLst/>
            <a:ahLst/>
            <a:cxnLst/>
            <a:rect l="l" t="t" r="r" b="b"/>
            <a:pathLst>
              <a:path w="1297304" h="376554">
                <a:moveTo>
                  <a:pt x="1176693" y="0"/>
                </a:moveTo>
                <a:lnTo>
                  <a:pt x="1171333" y="15278"/>
                </a:lnTo>
                <a:lnTo>
                  <a:pt x="1193126" y="24736"/>
                </a:lnTo>
                <a:lnTo>
                  <a:pt x="1211868" y="37830"/>
                </a:lnTo>
                <a:lnTo>
                  <a:pt x="1240193" y="74917"/>
                </a:lnTo>
                <a:lnTo>
                  <a:pt x="1256863" y="124944"/>
                </a:lnTo>
                <a:lnTo>
                  <a:pt x="1262418" y="186334"/>
                </a:lnTo>
                <a:lnTo>
                  <a:pt x="1261022" y="219536"/>
                </a:lnTo>
                <a:lnTo>
                  <a:pt x="1249864" y="276786"/>
                </a:lnTo>
                <a:lnTo>
                  <a:pt x="1227471" y="321496"/>
                </a:lnTo>
                <a:lnTo>
                  <a:pt x="1193385" y="351661"/>
                </a:lnTo>
                <a:lnTo>
                  <a:pt x="1171930" y="361162"/>
                </a:lnTo>
                <a:lnTo>
                  <a:pt x="1176693" y="376440"/>
                </a:lnTo>
                <a:lnTo>
                  <a:pt x="1228040" y="352353"/>
                </a:lnTo>
                <a:lnTo>
                  <a:pt x="1265796" y="310654"/>
                </a:lnTo>
                <a:lnTo>
                  <a:pt x="1289010" y="254819"/>
                </a:lnTo>
                <a:lnTo>
                  <a:pt x="1296746" y="188315"/>
                </a:lnTo>
                <a:lnTo>
                  <a:pt x="1294828" y="154218"/>
                </a:lnTo>
                <a:lnTo>
                  <a:pt x="1294805" y="153809"/>
                </a:lnTo>
                <a:lnTo>
                  <a:pt x="1279279" y="92644"/>
                </a:lnTo>
                <a:lnTo>
                  <a:pt x="1248487" y="42848"/>
                </a:lnTo>
                <a:lnTo>
                  <a:pt x="1203986" y="9853"/>
                </a:lnTo>
                <a:lnTo>
                  <a:pt x="1176693" y="0"/>
                </a:lnTo>
                <a:close/>
              </a:path>
              <a:path w="1297304" h="376554">
                <a:moveTo>
                  <a:pt x="120053" y="0"/>
                </a:moveTo>
                <a:lnTo>
                  <a:pt x="68838" y="24136"/>
                </a:lnTo>
                <a:lnTo>
                  <a:pt x="31064" y="65989"/>
                </a:lnTo>
                <a:lnTo>
                  <a:pt x="7764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38" y="333705"/>
                </a:lnTo>
                <a:lnTo>
                  <a:pt x="92682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8353" y="4646777"/>
            <a:ext cx="2049780" cy="376555"/>
          </a:xfrm>
          <a:custGeom>
            <a:avLst/>
            <a:gdLst/>
            <a:ahLst/>
            <a:cxnLst/>
            <a:rect l="l" t="t" r="r" b="b"/>
            <a:pathLst>
              <a:path w="2049779" h="376554">
                <a:moveTo>
                  <a:pt x="1929422" y="0"/>
                </a:moveTo>
                <a:lnTo>
                  <a:pt x="1924062" y="15278"/>
                </a:lnTo>
                <a:lnTo>
                  <a:pt x="1945855" y="24736"/>
                </a:lnTo>
                <a:lnTo>
                  <a:pt x="1964597" y="37830"/>
                </a:lnTo>
                <a:lnTo>
                  <a:pt x="1992922" y="74917"/>
                </a:lnTo>
                <a:lnTo>
                  <a:pt x="2009592" y="124944"/>
                </a:lnTo>
                <a:lnTo>
                  <a:pt x="2015147" y="186334"/>
                </a:lnTo>
                <a:lnTo>
                  <a:pt x="2013751" y="219536"/>
                </a:lnTo>
                <a:lnTo>
                  <a:pt x="2002593" y="276786"/>
                </a:lnTo>
                <a:lnTo>
                  <a:pt x="1980200" y="321496"/>
                </a:lnTo>
                <a:lnTo>
                  <a:pt x="1946114" y="351661"/>
                </a:lnTo>
                <a:lnTo>
                  <a:pt x="1924659" y="361162"/>
                </a:lnTo>
                <a:lnTo>
                  <a:pt x="1929422" y="376440"/>
                </a:lnTo>
                <a:lnTo>
                  <a:pt x="1980769" y="352353"/>
                </a:lnTo>
                <a:lnTo>
                  <a:pt x="2018525" y="310654"/>
                </a:lnTo>
                <a:lnTo>
                  <a:pt x="2041739" y="254819"/>
                </a:lnTo>
                <a:lnTo>
                  <a:pt x="2049475" y="188315"/>
                </a:lnTo>
                <a:lnTo>
                  <a:pt x="2047557" y="154218"/>
                </a:lnTo>
                <a:lnTo>
                  <a:pt x="2047534" y="153809"/>
                </a:lnTo>
                <a:lnTo>
                  <a:pt x="2032008" y="92644"/>
                </a:lnTo>
                <a:lnTo>
                  <a:pt x="2001216" y="42848"/>
                </a:lnTo>
                <a:lnTo>
                  <a:pt x="1956715" y="9853"/>
                </a:lnTo>
                <a:lnTo>
                  <a:pt x="1929422" y="0"/>
                </a:lnTo>
                <a:close/>
              </a:path>
              <a:path w="2049779" h="376554">
                <a:moveTo>
                  <a:pt x="120053" y="0"/>
                </a:moveTo>
                <a:lnTo>
                  <a:pt x="68838" y="24136"/>
                </a:lnTo>
                <a:lnTo>
                  <a:pt x="31064" y="65989"/>
                </a:lnTo>
                <a:lnTo>
                  <a:pt x="7764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38" y="333705"/>
                </a:lnTo>
                <a:lnTo>
                  <a:pt x="92682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9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18429" y="3093211"/>
            <a:ext cx="5483860" cy="29089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16255" marR="36957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neural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function?</a:t>
            </a:r>
            <a:endParaRPr sz="2400">
              <a:latin typeface="Calibri"/>
              <a:cs typeface="Calibri"/>
            </a:endParaRPr>
          </a:p>
          <a:p>
            <a:pPr marR="643255" algn="ctr">
              <a:lnSpc>
                <a:spcPts val="3815"/>
              </a:lnSpc>
              <a:spcBef>
                <a:spcPts val="1745"/>
              </a:spcBef>
              <a:tabLst>
                <a:tab pos="403860" algn="l"/>
                <a:tab pos="913765" algn="l"/>
                <a:tab pos="2018664" algn="l"/>
                <a:tab pos="3885565" algn="l"/>
              </a:tabLst>
            </a:pP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𝑊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spc="-409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1</a:t>
            </a:r>
            <a:r>
              <a:rPr sz="3200" spc="95" dirty="0">
                <a:latin typeface="Cambria Math"/>
                <a:cs typeface="Cambria Math"/>
              </a:rPr>
              <a:t>𝑥</a:t>
            </a:r>
            <a:r>
              <a:rPr sz="3200" spc="-2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1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  <a:p>
            <a:pPr marL="901700" algn="ctr">
              <a:lnSpc>
                <a:spcPts val="3815"/>
              </a:lnSpc>
              <a:tabLst>
                <a:tab pos="1485900" algn="l"/>
                <a:tab pos="2685415" algn="l"/>
                <a:tab pos="3566160" algn="l"/>
              </a:tabLst>
            </a:pPr>
            <a:r>
              <a:rPr sz="3200" spc="-50" dirty="0">
                <a:latin typeface="Cambria Math"/>
                <a:cs typeface="Cambria Math"/>
              </a:rPr>
              <a:t>=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330" dirty="0">
                <a:latin typeface="Cambria Math"/>
                <a:cs typeface="Cambria Math"/>
              </a:rPr>
              <a:t>𝑊</a:t>
            </a:r>
            <a:r>
              <a:rPr sz="3450" spc="487" baseline="-15700" dirty="0">
                <a:latin typeface="Cambria Math"/>
                <a:cs typeface="Cambria Math"/>
              </a:rPr>
              <a:t>1</a:t>
            </a:r>
            <a:r>
              <a:rPr sz="3200" spc="-254" dirty="0">
                <a:latin typeface="Cambria Math"/>
                <a:cs typeface="Cambria Math"/>
              </a:rPr>
              <a:t>𝑊</a:t>
            </a:r>
            <a:r>
              <a:rPr sz="3450" spc="262" baseline="-15700" dirty="0">
                <a:latin typeface="Cambria Math"/>
                <a:cs typeface="Cambria Math"/>
              </a:rPr>
              <a:t>2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+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335" dirty="0">
                <a:latin typeface="Cambria Math"/>
                <a:cs typeface="Cambria Math"/>
              </a:rPr>
              <a:t>𝑊</a:t>
            </a:r>
            <a:r>
              <a:rPr sz="3450" spc="367" baseline="-15700" dirty="0">
                <a:latin typeface="Cambria Math"/>
                <a:cs typeface="Cambria Math"/>
              </a:rPr>
              <a:t>2</a:t>
            </a:r>
            <a:r>
              <a:rPr sz="3200" spc="-85" dirty="0">
                <a:latin typeface="Cambria Math"/>
                <a:cs typeface="Cambria Math"/>
              </a:rPr>
              <a:t>𝑏</a:t>
            </a:r>
            <a:r>
              <a:rPr sz="3450" spc="142" baseline="-15700" dirty="0">
                <a:latin typeface="Cambria Math"/>
                <a:cs typeface="Cambria Math"/>
              </a:rPr>
              <a:t>1</a:t>
            </a:r>
            <a:r>
              <a:rPr sz="3450" spc="307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2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𝑏</a:t>
            </a:r>
            <a:r>
              <a:rPr sz="3450" spc="-37" baseline="-15700" dirty="0">
                <a:latin typeface="Cambria Math"/>
                <a:cs typeface="Cambria Math"/>
              </a:rPr>
              <a:t>2</a:t>
            </a:r>
            <a:endParaRPr sz="3450" baseline="-157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3200">
              <a:latin typeface="Cambria Math"/>
              <a:cs typeface="Cambria Math"/>
            </a:endParaRPr>
          </a:p>
          <a:p>
            <a:pPr marL="43370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classifier!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4846320"/>
            <a:ext cx="12205335" cy="2018030"/>
            <a:chOff x="-6350" y="4846320"/>
            <a:chExt cx="12205335" cy="2018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159" y="4846320"/>
              <a:ext cx="1917457" cy="15169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3162" y="5441784"/>
              <a:ext cx="370840" cy="282575"/>
            </a:xfrm>
            <a:custGeom>
              <a:avLst/>
              <a:gdLst/>
              <a:ahLst/>
              <a:cxnLst/>
              <a:rect l="l" t="t" r="r" b="b"/>
              <a:pathLst>
                <a:path w="370840" h="282575">
                  <a:moveTo>
                    <a:pt x="280504" y="0"/>
                  </a:moveTo>
                  <a:lnTo>
                    <a:pt x="276479" y="11455"/>
                  </a:lnTo>
                  <a:lnTo>
                    <a:pt x="292823" y="18551"/>
                  </a:lnTo>
                  <a:lnTo>
                    <a:pt x="306881" y="28371"/>
                  </a:lnTo>
                  <a:lnTo>
                    <a:pt x="335421" y="73880"/>
                  </a:lnTo>
                  <a:lnTo>
                    <a:pt x="343708" y="115357"/>
                  </a:lnTo>
                  <a:lnTo>
                    <a:pt x="343751" y="115661"/>
                  </a:lnTo>
                  <a:lnTo>
                    <a:pt x="343746" y="164651"/>
                  </a:lnTo>
                  <a:lnTo>
                    <a:pt x="335378" y="207587"/>
                  </a:lnTo>
                  <a:lnTo>
                    <a:pt x="306900" y="253825"/>
                  </a:lnTo>
                  <a:lnTo>
                    <a:pt x="276936" y="270866"/>
                  </a:lnTo>
                  <a:lnTo>
                    <a:pt x="280504" y="282327"/>
                  </a:lnTo>
                  <a:lnTo>
                    <a:pt x="319014" y="264263"/>
                  </a:lnTo>
                  <a:lnTo>
                    <a:pt x="347332" y="232990"/>
                  </a:lnTo>
                  <a:lnTo>
                    <a:pt x="364740" y="191113"/>
                  </a:lnTo>
                  <a:lnTo>
                    <a:pt x="370547" y="141236"/>
                  </a:lnTo>
                  <a:lnTo>
                    <a:pt x="369108" y="115661"/>
                  </a:lnTo>
                  <a:lnTo>
                    <a:pt x="357442" y="69479"/>
                  </a:lnTo>
                  <a:lnTo>
                    <a:pt x="334347" y="32129"/>
                  </a:lnTo>
                  <a:lnTo>
                    <a:pt x="300971" y="7391"/>
                  </a:lnTo>
                  <a:lnTo>
                    <a:pt x="280504" y="0"/>
                  </a:lnTo>
                  <a:close/>
                </a:path>
                <a:path w="370840" h="282575">
                  <a:moveTo>
                    <a:pt x="90030" y="0"/>
                  </a:moveTo>
                  <a:lnTo>
                    <a:pt x="51615" y="18100"/>
                  </a:lnTo>
                  <a:lnTo>
                    <a:pt x="23279" y="49479"/>
                  </a:lnTo>
                  <a:lnTo>
                    <a:pt x="5819" y="91438"/>
                  </a:lnTo>
                  <a:lnTo>
                    <a:pt x="83" y="139750"/>
                  </a:lnTo>
                  <a:lnTo>
                    <a:pt x="0" y="141236"/>
                  </a:lnTo>
                  <a:lnTo>
                    <a:pt x="1450" y="167175"/>
                  </a:lnTo>
                  <a:lnTo>
                    <a:pt x="13056" y="213051"/>
                  </a:lnTo>
                  <a:lnTo>
                    <a:pt x="36093" y="250277"/>
                  </a:lnTo>
                  <a:lnTo>
                    <a:pt x="69501" y="274946"/>
                  </a:lnTo>
                  <a:lnTo>
                    <a:pt x="90030" y="282327"/>
                  </a:lnTo>
                  <a:lnTo>
                    <a:pt x="93611" y="270866"/>
                  </a:lnTo>
                  <a:lnTo>
                    <a:pt x="77521" y="263741"/>
                  </a:lnTo>
                  <a:lnTo>
                    <a:pt x="63636" y="253825"/>
                  </a:lnTo>
                  <a:lnTo>
                    <a:pt x="35156" y="207587"/>
                  </a:lnTo>
                  <a:lnTo>
                    <a:pt x="26788" y="164651"/>
                  </a:lnTo>
                  <a:lnTo>
                    <a:pt x="25742" y="139750"/>
                  </a:lnTo>
                  <a:lnTo>
                    <a:pt x="26788" y="115661"/>
                  </a:lnTo>
                  <a:lnTo>
                    <a:pt x="35156" y="73880"/>
                  </a:lnTo>
                  <a:lnTo>
                    <a:pt x="63749" y="28371"/>
                  </a:lnTo>
                  <a:lnTo>
                    <a:pt x="94056" y="11455"/>
                  </a:lnTo>
                  <a:lnTo>
                    <a:pt x="90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Activation</a:t>
            </a:r>
            <a:r>
              <a:rPr spc="-200" dirty="0"/>
              <a:t> </a:t>
            </a:r>
            <a:r>
              <a:rPr spc="-10" dirty="0"/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716" y="1391412"/>
            <a:ext cx="1376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Sigmoid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435" y="2165095"/>
            <a:ext cx="370840" cy="282575"/>
          </a:xfrm>
          <a:custGeom>
            <a:avLst/>
            <a:gdLst/>
            <a:ahLst/>
            <a:cxnLst/>
            <a:rect l="l" t="t" r="r" b="b"/>
            <a:pathLst>
              <a:path w="370840" h="282575">
                <a:moveTo>
                  <a:pt x="280508" y="0"/>
                </a:moveTo>
                <a:lnTo>
                  <a:pt x="276490" y="11455"/>
                </a:lnTo>
                <a:lnTo>
                  <a:pt x="292833" y="18551"/>
                </a:lnTo>
                <a:lnTo>
                  <a:pt x="306888" y="28371"/>
                </a:lnTo>
                <a:lnTo>
                  <a:pt x="335426" y="73880"/>
                </a:lnTo>
                <a:lnTo>
                  <a:pt x="343717" y="115357"/>
                </a:lnTo>
                <a:lnTo>
                  <a:pt x="343760" y="115661"/>
                </a:lnTo>
                <a:lnTo>
                  <a:pt x="343756" y="164649"/>
                </a:lnTo>
                <a:lnTo>
                  <a:pt x="335385" y="207587"/>
                </a:lnTo>
                <a:lnTo>
                  <a:pt x="306907" y="253823"/>
                </a:lnTo>
                <a:lnTo>
                  <a:pt x="276937" y="270865"/>
                </a:lnTo>
                <a:lnTo>
                  <a:pt x="280508" y="282320"/>
                </a:lnTo>
                <a:lnTo>
                  <a:pt x="319018" y="264263"/>
                </a:lnTo>
                <a:lnTo>
                  <a:pt x="347332" y="232994"/>
                </a:lnTo>
                <a:lnTo>
                  <a:pt x="364745" y="191111"/>
                </a:lnTo>
                <a:lnTo>
                  <a:pt x="370550" y="141236"/>
                </a:lnTo>
                <a:lnTo>
                  <a:pt x="369111" y="115661"/>
                </a:lnTo>
                <a:lnTo>
                  <a:pt x="369094" y="115357"/>
                </a:lnTo>
                <a:lnTo>
                  <a:pt x="357448" y="69479"/>
                </a:lnTo>
                <a:lnTo>
                  <a:pt x="334352" y="32127"/>
                </a:lnTo>
                <a:lnTo>
                  <a:pt x="300977" y="7386"/>
                </a:lnTo>
                <a:lnTo>
                  <a:pt x="280508" y="0"/>
                </a:lnTo>
                <a:close/>
              </a:path>
              <a:path w="370840" h="282575">
                <a:moveTo>
                  <a:pt x="90040" y="0"/>
                </a:moveTo>
                <a:lnTo>
                  <a:pt x="51624" y="18095"/>
                </a:lnTo>
                <a:lnTo>
                  <a:pt x="23291" y="49479"/>
                </a:lnTo>
                <a:lnTo>
                  <a:pt x="5822" y="91438"/>
                </a:lnTo>
                <a:lnTo>
                  <a:pt x="83" y="139750"/>
                </a:lnTo>
                <a:lnTo>
                  <a:pt x="0" y="141236"/>
                </a:lnTo>
                <a:lnTo>
                  <a:pt x="1451" y="167173"/>
                </a:lnTo>
                <a:lnTo>
                  <a:pt x="13059" y="213051"/>
                </a:lnTo>
                <a:lnTo>
                  <a:pt x="36100" y="250279"/>
                </a:lnTo>
                <a:lnTo>
                  <a:pt x="69511" y="274944"/>
                </a:lnTo>
                <a:lnTo>
                  <a:pt x="90040" y="282320"/>
                </a:lnTo>
                <a:lnTo>
                  <a:pt x="93612" y="270865"/>
                </a:lnTo>
                <a:lnTo>
                  <a:pt x="77525" y="263738"/>
                </a:lnTo>
                <a:lnTo>
                  <a:pt x="63642" y="253823"/>
                </a:lnTo>
                <a:lnTo>
                  <a:pt x="35165" y="207587"/>
                </a:lnTo>
                <a:lnTo>
                  <a:pt x="26793" y="164649"/>
                </a:lnTo>
                <a:lnTo>
                  <a:pt x="25809" y="141236"/>
                </a:lnTo>
                <a:lnTo>
                  <a:pt x="25746" y="139750"/>
                </a:lnTo>
                <a:lnTo>
                  <a:pt x="29932" y="93705"/>
                </a:lnTo>
                <a:lnTo>
                  <a:pt x="42490" y="56184"/>
                </a:lnTo>
                <a:lnTo>
                  <a:pt x="77776" y="18551"/>
                </a:lnTo>
                <a:lnTo>
                  <a:pt x="94058" y="11455"/>
                </a:lnTo>
                <a:lnTo>
                  <a:pt x="9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9716" y="2075179"/>
            <a:ext cx="9474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850" algn="l"/>
                <a:tab pos="706120" algn="l"/>
              </a:tabLst>
            </a:pPr>
            <a:r>
              <a:rPr sz="2400" spc="-50" dirty="0">
                <a:latin typeface="Cambria Math"/>
                <a:cs typeface="Cambria Math"/>
              </a:rPr>
              <a:t>𝜎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5714" y="2291702"/>
            <a:ext cx="1016000" cy="25400"/>
          </a:xfrm>
          <a:custGeom>
            <a:avLst/>
            <a:gdLst/>
            <a:ahLst/>
            <a:cxnLst/>
            <a:rect l="l" t="t" r="r" b="b"/>
            <a:pathLst>
              <a:path w="1016000" h="25400">
                <a:moveTo>
                  <a:pt x="1016000" y="0"/>
                </a:moveTo>
                <a:lnTo>
                  <a:pt x="0" y="0"/>
                </a:lnTo>
                <a:lnTo>
                  <a:pt x="0" y="25400"/>
                </a:lnTo>
                <a:lnTo>
                  <a:pt x="1016000" y="25400"/>
                </a:lnTo>
                <a:lnTo>
                  <a:pt x="1016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6305" y="184657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9963" y="2279396"/>
            <a:ext cx="107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1 +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𝑒</a:t>
            </a:r>
            <a:r>
              <a:rPr sz="2700" spc="-37" baseline="21604" dirty="0">
                <a:latin typeface="Cambria Math"/>
                <a:cs typeface="Cambria Math"/>
              </a:rPr>
              <a:t>−𝑥</a:t>
            </a:r>
            <a:endParaRPr sz="2700" baseline="21604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9757" y="3836111"/>
            <a:ext cx="370840" cy="282575"/>
          </a:xfrm>
          <a:custGeom>
            <a:avLst/>
            <a:gdLst/>
            <a:ahLst/>
            <a:cxnLst/>
            <a:rect l="l" t="t" r="r" b="b"/>
            <a:pathLst>
              <a:path w="370840" h="282575">
                <a:moveTo>
                  <a:pt x="280508" y="0"/>
                </a:moveTo>
                <a:lnTo>
                  <a:pt x="276495" y="11455"/>
                </a:lnTo>
                <a:lnTo>
                  <a:pt x="292838" y="18544"/>
                </a:lnTo>
                <a:lnTo>
                  <a:pt x="306891" y="28360"/>
                </a:lnTo>
                <a:lnTo>
                  <a:pt x="335427" y="73874"/>
                </a:lnTo>
                <a:lnTo>
                  <a:pt x="343722" y="115349"/>
                </a:lnTo>
                <a:lnTo>
                  <a:pt x="343766" y="115656"/>
                </a:lnTo>
                <a:lnTo>
                  <a:pt x="343761" y="164643"/>
                </a:lnTo>
                <a:lnTo>
                  <a:pt x="335384" y="207582"/>
                </a:lnTo>
                <a:lnTo>
                  <a:pt x="306904" y="253822"/>
                </a:lnTo>
                <a:lnTo>
                  <a:pt x="276940" y="270865"/>
                </a:lnTo>
                <a:lnTo>
                  <a:pt x="280508" y="282320"/>
                </a:lnTo>
                <a:lnTo>
                  <a:pt x="319018" y="264256"/>
                </a:lnTo>
                <a:lnTo>
                  <a:pt x="347336" y="232981"/>
                </a:lnTo>
                <a:lnTo>
                  <a:pt x="364749" y="191109"/>
                </a:lnTo>
                <a:lnTo>
                  <a:pt x="370551" y="141236"/>
                </a:lnTo>
                <a:lnTo>
                  <a:pt x="369113" y="115656"/>
                </a:lnTo>
                <a:lnTo>
                  <a:pt x="369096" y="115349"/>
                </a:lnTo>
                <a:lnTo>
                  <a:pt x="357451" y="69472"/>
                </a:lnTo>
                <a:lnTo>
                  <a:pt x="334351" y="32127"/>
                </a:lnTo>
                <a:lnTo>
                  <a:pt x="300975" y="7386"/>
                </a:lnTo>
                <a:lnTo>
                  <a:pt x="280508" y="0"/>
                </a:lnTo>
                <a:close/>
              </a:path>
              <a:path w="370840" h="282575">
                <a:moveTo>
                  <a:pt x="90046" y="0"/>
                </a:moveTo>
                <a:lnTo>
                  <a:pt x="51625" y="18095"/>
                </a:lnTo>
                <a:lnTo>
                  <a:pt x="23290" y="49479"/>
                </a:lnTo>
                <a:lnTo>
                  <a:pt x="5822" y="91428"/>
                </a:lnTo>
                <a:lnTo>
                  <a:pt x="84" y="139738"/>
                </a:lnTo>
                <a:lnTo>
                  <a:pt x="0" y="141236"/>
                </a:lnTo>
                <a:lnTo>
                  <a:pt x="5803" y="191109"/>
                </a:lnTo>
                <a:lnTo>
                  <a:pt x="23216" y="232981"/>
                </a:lnTo>
                <a:lnTo>
                  <a:pt x="51531" y="264256"/>
                </a:lnTo>
                <a:lnTo>
                  <a:pt x="90046" y="282320"/>
                </a:lnTo>
                <a:lnTo>
                  <a:pt x="93615" y="270865"/>
                </a:lnTo>
                <a:lnTo>
                  <a:pt x="77526" y="263738"/>
                </a:lnTo>
                <a:lnTo>
                  <a:pt x="63642" y="253822"/>
                </a:lnTo>
                <a:lnTo>
                  <a:pt x="35165" y="207582"/>
                </a:lnTo>
                <a:lnTo>
                  <a:pt x="26793" y="164643"/>
                </a:lnTo>
                <a:lnTo>
                  <a:pt x="25746" y="139738"/>
                </a:lnTo>
                <a:lnTo>
                  <a:pt x="26793" y="115656"/>
                </a:lnTo>
                <a:lnTo>
                  <a:pt x="35165" y="73874"/>
                </a:lnTo>
                <a:lnTo>
                  <a:pt x="63754" y="28360"/>
                </a:lnTo>
                <a:lnTo>
                  <a:pt x="94060" y="11455"/>
                </a:lnTo>
                <a:lnTo>
                  <a:pt x="90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718" y="3009900"/>
            <a:ext cx="904875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tanh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2400" dirty="0">
                <a:latin typeface="Cambria Math"/>
                <a:cs typeface="Cambria Math"/>
              </a:rPr>
              <a:t>tanh</a:t>
            </a:r>
            <a:r>
              <a:rPr sz="2400" spc="4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82114" y="3962704"/>
            <a:ext cx="977900" cy="25400"/>
          </a:xfrm>
          <a:custGeom>
            <a:avLst/>
            <a:gdLst/>
            <a:ahLst/>
            <a:cxnLst/>
            <a:rect l="l" t="t" r="r" b="b"/>
            <a:pathLst>
              <a:path w="977900" h="25400">
                <a:moveTo>
                  <a:pt x="977900" y="0"/>
                </a:moveTo>
                <a:lnTo>
                  <a:pt x="0" y="0"/>
                </a:lnTo>
                <a:lnTo>
                  <a:pt x="0" y="25400"/>
                </a:lnTo>
                <a:lnTo>
                  <a:pt x="977900" y="25400"/>
                </a:lnTo>
                <a:lnTo>
                  <a:pt x="97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33626" y="3949700"/>
            <a:ext cx="136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37037" dirty="0">
                <a:latin typeface="Cambria Math"/>
                <a:cs typeface="Cambria Math"/>
              </a:rPr>
              <a:t>=</a:t>
            </a:r>
            <a:r>
              <a:rPr sz="3600" spc="195" baseline="37037" dirty="0">
                <a:latin typeface="Cambria Math"/>
                <a:cs typeface="Cambria Math"/>
              </a:rPr>
              <a:t> </a:t>
            </a:r>
            <a:r>
              <a:rPr sz="2400" spc="75" dirty="0">
                <a:latin typeface="Cambria Math"/>
                <a:cs typeface="Cambria Math"/>
              </a:rPr>
              <a:t>𝑒</a:t>
            </a:r>
            <a:r>
              <a:rPr sz="2700" spc="112" baseline="21604" dirty="0">
                <a:latin typeface="Cambria Math"/>
                <a:cs typeface="Cambria Math"/>
              </a:rPr>
              <a:t>2𝑥</a:t>
            </a:r>
            <a:r>
              <a:rPr sz="2700" spc="412" baseline="21604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45284" y="3516883"/>
            <a:ext cx="105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Cambria Math"/>
                <a:cs typeface="Cambria Math"/>
              </a:rPr>
              <a:t>𝑒</a:t>
            </a:r>
            <a:r>
              <a:rPr sz="2700" spc="112" baseline="27777" dirty="0">
                <a:latin typeface="Cambria Math"/>
                <a:cs typeface="Cambria Math"/>
              </a:rPr>
              <a:t>2𝑥</a:t>
            </a:r>
            <a:r>
              <a:rPr sz="2700" spc="412" baseline="27777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 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716" y="4728972"/>
            <a:ext cx="170180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ReLU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mbria Math"/>
                <a:cs typeface="Cambria Math"/>
              </a:rPr>
              <a:t>max(0,</a:t>
            </a:r>
            <a:r>
              <a:rPr sz="3200" spc="-15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𝑥)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06692" y="1904682"/>
            <a:ext cx="1406525" cy="376555"/>
          </a:xfrm>
          <a:custGeom>
            <a:avLst/>
            <a:gdLst/>
            <a:ahLst/>
            <a:cxnLst/>
            <a:rect l="l" t="t" r="r" b="b"/>
            <a:pathLst>
              <a:path w="1406525" h="376555">
                <a:moveTo>
                  <a:pt x="1285913" y="0"/>
                </a:moveTo>
                <a:lnTo>
                  <a:pt x="1280553" y="15278"/>
                </a:lnTo>
                <a:lnTo>
                  <a:pt x="1302344" y="24736"/>
                </a:lnTo>
                <a:lnTo>
                  <a:pt x="1321084" y="37830"/>
                </a:lnTo>
                <a:lnTo>
                  <a:pt x="1349413" y="74917"/>
                </a:lnTo>
                <a:lnTo>
                  <a:pt x="1366083" y="124944"/>
                </a:lnTo>
                <a:lnTo>
                  <a:pt x="1371638" y="186334"/>
                </a:lnTo>
                <a:lnTo>
                  <a:pt x="1370242" y="219536"/>
                </a:lnTo>
                <a:lnTo>
                  <a:pt x="1359079" y="276786"/>
                </a:lnTo>
                <a:lnTo>
                  <a:pt x="1336678" y="321496"/>
                </a:lnTo>
                <a:lnTo>
                  <a:pt x="1302598" y="351661"/>
                </a:lnTo>
                <a:lnTo>
                  <a:pt x="1281150" y="361162"/>
                </a:lnTo>
                <a:lnTo>
                  <a:pt x="1285913" y="376440"/>
                </a:lnTo>
                <a:lnTo>
                  <a:pt x="1337260" y="352353"/>
                </a:lnTo>
                <a:lnTo>
                  <a:pt x="1375016" y="310654"/>
                </a:lnTo>
                <a:lnTo>
                  <a:pt x="1398230" y="254819"/>
                </a:lnTo>
                <a:lnTo>
                  <a:pt x="1405966" y="188315"/>
                </a:lnTo>
                <a:lnTo>
                  <a:pt x="1404048" y="154218"/>
                </a:lnTo>
                <a:lnTo>
                  <a:pt x="1404025" y="153809"/>
                </a:lnTo>
                <a:lnTo>
                  <a:pt x="1388499" y="92644"/>
                </a:lnTo>
                <a:lnTo>
                  <a:pt x="1357707" y="42848"/>
                </a:lnTo>
                <a:lnTo>
                  <a:pt x="1313206" y="9853"/>
                </a:lnTo>
                <a:lnTo>
                  <a:pt x="1285913" y="0"/>
                </a:lnTo>
                <a:close/>
              </a:path>
              <a:path w="1406525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4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24841" y="1306068"/>
            <a:ext cx="205613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Leaky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ReLU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tabLst>
                <a:tab pos="914400" algn="l"/>
              </a:tabLst>
            </a:pP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0.2𝑥,</a:t>
            </a:r>
            <a:r>
              <a:rPr sz="3200" spc="-130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24586" y="3779303"/>
            <a:ext cx="2156460" cy="376555"/>
          </a:xfrm>
          <a:custGeom>
            <a:avLst/>
            <a:gdLst/>
            <a:ahLst/>
            <a:cxnLst/>
            <a:rect l="l" t="t" r="r" b="b"/>
            <a:pathLst>
              <a:path w="2156459" h="376554">
                <a:moveTo>
                  <a:pt x="125412" y="15278"/>
                </a:moveTo>
                <a:lnTo>
                  <a:pt x="120053" y="0"/>
                </a:lnTo>
                <a:lnTo>
                  <a:pt x="92760" y="9855"/>
                </a:lnTo>
                <a:lnTo>
                  <a:pt x="68834" y="24130"/>
                </a:lnTo>
                <a:lnTo>
                  <a:pt x="31064" y="65976"/>
                </a:lnTo>
                <a:lnTo>
                  <a:pt x="7759" y="121907"/>
                </a:lnTo>
                <a:lnTo>
                  <a:pt x="101" y="186321"/>
                </a:lnTo>
                <a:lnTo>
                  <a:pt x="0" y="188315"/>
                </a:lnTo>
                <a:lnTo>
                  <a:pt x="1930" y="222897"/>
                </a:lnTo>
                <a:lnTo>
                  <a:pt x="17411" y="284060"/>
                </a:lnTo>
                <a:lnTo>
                  <a:pt x="48133" y="333692"/>
                </a:lnTo>
                <a:lnTo>
                  <a:pt x="92671" y="366598"/>
                </a:lnTo>
                <a:lnTo>
                  <a:pt x="120053" y="376428"/>
                </a:lnTo>
                <a:lnTo>
                  <a:pt x="124815" y="361149"/>
                </a:lnTo>
                <a:lnTo>
                  <a:pt x="103365" y="351663"/>
                </a:lnTo>
                <a:lnTo>
                  <a:pt x="84848" y="338442"/>
                </a:lnTo>
                <a:lnTo>
                  <a:pt x="56654" y="300824"/>
                </a:lnTo>
                <a:lnTo>
                  <a:pt x="39903" y="249682"/>
                </a:lnTo>
                <a:lnTo>
                  <a:pt x="34404" y="188315"/>
                </a:lnTo>
                <a:lnTo>
                  <a:pt x="34328" y="186321"/>
                </a:lnTo>
                <a:lnTo>
                  <a:pt x="35712" y="154216"/>
                </a:lnTo>
                <a:lnTo>
                  <a:pt x="46875" y="98501"/>
                </a:lnTo>
                <a:lnTo>
                  <a:pt x="69316" y="54559"/>
                </a:lnTo>
                <a:lnTo>
                  <a:pt x="103695" y="24739"/>
                </a:lnTo>
                <a:lnTo>
                  <a:pt x="125412" y="15278"/>
                </a:lnTo>
                <a:close/>
              </a:path>
              <a:path w="2156459" h="376554">
                <a:moveTo>
                  <a:pt x="1619186" y="15278"/>
                </a:moveTo>
                <a:lnTo>
                  <a:pt x="1613827" y="0"/>
                </a:lnTo>
                <a:lnTo>
                  <a:pt x="1586534" y="9855"/>
                </a:lnTo>
                <a:lnTo>
                  <a:pt x="1562608" y="24130"/>
                </a:lnTo>
                <a:lnTo>
                  <a:pt x="1524838" y="65976"/>
                </a:lnTo>
                <a:lnTo>
                  <a:pt x="1501533" y="121907"/>
                </a:lnTo>
                <a:lnTo>
                  <a:pt x="1493875" y="186321"/>
                </a:lnTo>
                <a:lnTo>
                  <a:pt x="1493774" y="188315"/>
                </a:lnTo>
                <a:lnTo>
                  <a:pt x="1495704" y="222897"/>
                </a:lnTo>
                <a:lnTo>
                  <a:pt x="1511185" y="284060"/>
                </a:lnTo>
                <a:lnTo>
                  <a:pt x="1541907" y="333692"/>
                </a:lnTo>
                <a:lnTo>
                  <a:pt x="1586445" y="366598"/>
                </a:lnTo>
                <a:lnTo>
                  <a:pt x="1613827" y="376428"/>
                </a:lnTo>
                <a:lnTo>
                  <a:pt x="1618589" y="361149"/>
                </a:lnTo>
                <a:lnTo>
                  <a:pt x="1597139" y="351663"/>
                </a:lnTo>
                <a:lnTo>
                  <a:pt x="1578622" y="338442"/>
                </a:lnTo>
                <a:lnTo>
                  <a:pt x="1550428" y="300824"/>
                </a:lnTo>
                <a:lnTo>
                  <a:pt x="1533677" y="249682"/>
                </a:lnTo>
                <a:lnTo>
                  <a:pt x="1528178" y="188315"/>
                </a:lnTo>
                <a:lnTo>
                  <a:pt x="1528102" y="186321"/>
                </a:lnTo>
                <a:lnTo>
                  <a:pt x="1529486" y="154216"/>
                </a:lnTo>
                <a:lnTo>
                  <a:pt x="1540649" y="98501"/>
                </a:lnTo>
                <a:lnTo>
                  <a:pt x="1563090" y="54559"/>
                </a:lnTo>
                <a:lnTo>
                  <a:pt x="1597469" y="24739"/>
                </a:lnTo>
                <a:lnTo>
                  <a:pt x="1619186" y="15278"/>
                </a:lnTo>
                <a:close/>
              </a:path>
              <a:path w="2156459" h="376554">
                <a:moveTo>
                  <a:pt x="1987816" y="188315"/>
                </a:moveTo>
                <a:lnTo>
                  <a:pt x="1985886" y="154216"/>
                </a:lnTo>
                <a:lnTo>
                  <a:pt x="1985873" y="153809"/>
                </a:lnTo>
                <a:lnTo>
                  <a:pt x="1980044" y="121907"/>
                </a:lnTo>
                <a:lnTo>
                  <a:pt x="1956765" y="65976"/>
                </a:lnTo>
                <a:lnTo>
                  <a:pt x="1918982" y="24130"/>
                </a:lnTo>
                <a:lnTo>
                  <a:pt x="1867763" y="0"/>
                </a:lnTo>
                <a:lnTo>
                  <a:pt x="1862404" y="15278"/>
                </a:lnTo>
                <a:lnTo>
                  <a:pt x="1884184" y="24739"/>
                </a:lnTo>
                <a:lnTo>
                  <a:pt x="1902929" y="37833"/>
                </a:lnTo>
                <a:lnTo>
                  <a:pt x="1931263" y="74904"/>
                </a:lnTo>
                <a:lnTo>
                  <a:pt x="1947926" y="124942"/>
                </a:lnTo>
                <a:lnTo>
                  <a:pt x="1953488" y="186321"/>
                </a:lnTo>
                <a:lnTo>
                  <a:pt x="1952091" y="219532"/>
                </a:lnTo>
                <a:lnTo>
                  <a:pt x="1940928" y="276783"/>
                </a:lnTo>
                <a:lnTo>
                  <a:pt x="1918538" y="321500"/>
                </a:lnTo>
                <a:lnTo>
                  <a:pt x="1884451" y="351663"/>
                </a:lnTo>
                <a:lnTo>
                  <a:pt x="1863001" y="361149"/>
                </a:lnTo>
                <a:lnTo>
                  <a:pt x="1867763" y="376428"/>
                </a:lnTo>
                <a:lnTo>
                  <a:pt x="1919109" y="352348"/>
                </a:lnTo>
                <a:lnTo>
                  <a:pt x="1956866" y="310642"/>
                </a:lnTo>
                <a:lnTo>
                  <a:pt x="1980069" y="254812"/>
                </a:lnTo>
                <a:lnTo>
                  <a:pt x="1985873" y="222897"/>
                </a:lnTo>
                <a:lnTo>
                  <a:pt x="1987816" y="188315"/>
                </a:lnTo>
                <a:close/>
              </a:path>
              <a:path w="2156459" h="376554">
                <a:moveTo>
                  <a:pt x="2156409" y="188315"/>
                </a:moveTo>
                <a:lnTo>
                  <a:pt x="2154478" y="154216"/>
                </a:lnTo>
                <a:lnTo>
                  <a:pt x="2154466" y="153809"/>
                </a:lnTo>
                <a:lnTo>
                  <a:pt x="2148636" y="121907"/>
                </a:lnTo>
                <a:lnTo>
                  <a:pt x="2125357" y="65976"/>
                </a:lnTo>
                <a:lnTo>
                  <a:pt x="2087575" y="24130"/>
                </a:lnTo>
                <a:lnTo>
                  <a:pt x="2036356" y="0"/>
                </a:lnTo>
                <a:lnTo>
                  <a:pt x="2030996" y="15278"/>
                </a:lnTo>
                <a:lnTo>
                  <a:pt x="2052777" y="24739"/>
                </a:lnTo>
                <a:lnTo>
                  <a:pt x="2071522" y="37833"/>
                </a:lnTo>
                <a:lnTo>
                  <a:pt x="2099856" y="74904"/>
                </a:lnTo>
                <a:lnTo>
                  <a:pt x="2116518" y="124942"/>
                </a:lnTo>
                <a:lnTo>
                  <a:pt x="2122081" y="186321"/>
                </a:lnTo>
                <a:lnTo>
                  <a:pt x="2120684" y="219532"/>
                </a:lnTo>
                <a:lnTo>
                  <a:pt x="2109520" y="276783"/>
                </a:lnTo>
                <a:lnTo>
                  <a:pt x="2087118" y="321500"/>
                </a:lnTo>
                <a:lnTo>
                  <a:pt x="2053043" y="351663"/>
                </a:lnTo>
                <a:lnTo>
                  <a:pt x="2031593" y="361149"/>
                </a:lnTo>
                <a:lnTo>
                  <a:pt x="2036356" y="376428"/>
                </a:lnTo>
                <a:lnTo>
                  <a:pt x="2087702" y="352348"/>
                </a:lnTo>
                <a:lnTo>
                  <a:pt x="2125459" y="310642"/>
                </a:lnTo>
                <a:lnTo>
                  <a:pt x="2148662" y="254812"/>
                </a:lnTo>
                <a:lnTo>
                  <a:pt x="2154466" y="222897"/>
                </a:lnTo>
                <a:lnTo>
                  <a:pt x="2156409" y="1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26391" y="3180588"/>
            <a:ext cx="2454275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Softplus</a:t>
            </a:r>
            <a:endParaRPr sz="3200">
              <a:latin typeface="Calibri"/>
              <a:cs typeface="Calibri"/>
            </a:endParaRPr>
          </a:p>
          <a:p>
            <a:pPr marL="36830">
              <a:lnSpc>
                <a:spcPts val="3829"/>
              </a:lnSpc>
              <a:tabLst>
                <a:tab pos="730885" algn="l"/>
                <a:tab pos="2224405" algn="l"/>
              </a:tabLst>
            </a:pPr>
            <a:r>
              <a:rPr sz="3200" spc="-25" dirty="0">
                <a:latin typeface="Cambria Math"/>
                <a:cs typeface="Cambria Math"/>
              </a:rPr>
              <a:t>log</a:t>
            </a:r>
            <a:r>
              <a:rPr sz="3200" dirty="0">
                <a:latin typeface="Cambria Math"/>
                <a:cs typeface="Cambria Math"/>
              </a:rPr>
              <a:t>	1</a:t>
            </a:r>
            <a:r>
              <a:rPr sz="3200" spc="-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exp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6436" y="4628389"/>
            <a:ext cx="650875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ELU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  <a:tabLst>
                <a:tab pos="316230" algn="l"/>
              </a:tabLst>
            </a:pPr>
            <a:r>
              <a:rPr sz="2400" spc="-50" dirty="0">
                <a:latin typeface="Cambria Math"/>
                <a:cs typeface="Cambria Math"/>
              </a:rPr>
              <a:t>𝑓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47027" y="5153659"/>
            <a:ext cx="785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35879" dirty="0">
                <a:latin typeface="Cambria Math"/>
                <a:cs typeface="Cambria Math"/>
              </a:rPr>
              <a:t>=</a:t>
            </a:r>
            <a:r>
              <a:rPr sz="3600" spc="195" baseline="-35879" dirty="0">
                <a:latin typeface="Cambria Math"/>
                <a:cs typeface="Cambria Math"/>
              </a:rPr>
              <a:t> </a:t>
            </a:r>
            <a:r>
              <a:rPr sz="3600" spc="-37" baseline="-35879" dirty="0">
                <a:latin typeface="Cambria Math"/>
                <a:cs typeface="Cambria Math"/>
              </a:rPr>
              <a:t>7</a:t>
            </a:r>
            <a:r>
              <a:rPr sz="2400" spc="-25" dirty="0">
                <a:latin typeface="Cambria Math"/>
                <a:cs typeface="Cambria Math"/>
              </a:rPr>
              <a:t>𝑥,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67180" y="5608726"/>
            <a:ext cx="1616710" cy="282575"/>
          </a:xfrm>
          <a:custGeom>
            <a:avLst/>
            <a:gdLst/>
            <a:ahLst/>
            <a:cxnLst/>
            <a:rect l="l" t="t" r="r" b="b"/>
            <a:pathLst>
              <a:path w="1616709" h="282575">
                <a:moveTo>
                  <a:pt x="94056" y="11468"/>
                </a:moveTo>
                <a:lnTo>
                  <a:pt x="90030" y="0"/>
                </a:lnTo>
                <a:lnTo>
                  <a:pt x="69557" y="7391"/>
                </a:lnTo>
                <a:lnTo>
                  <a:pt x="51612" y="18110"/>
                </a:lnTo>
                <a:lnTo>
                  <a:pt x="23279" y="49491"/>
                </a:lnTo>
                <a:lnTo>
                  <a:pt x="5816" y="91440"/>
                </a:lnTo>
                <a:lnTo>
                  <a:pt x="76" y="139750"/>
                </a:lnTo>
                <a:lnTo>
                  <a:pt x="0" y="141249"/>
                </a:lnTo>
                <a:lnTo>
                  <a:pt x="1447" y="167182"/>
                </a:lnTo>
                <a:lnTo>
                  <a:pt x="13055" y="213055"/>
                </a:lnTo>
                <a:lnTo>
                  <a:pt x="36080" y="250278"/>
                </a:lnTo>
                <a:lnTo>
                  <a:pt x="69494" y="274955"/>
                </a:lnTo>
                <a:lnTo>
                  <a:pt x="90030" y="282333"/>
                </a:lnTo>
                <a:lnTo>
                  <a:pt x="93611" y="270878"/>
                </a:lnTo>
                <a:lnTo>
                  <a:pt x="77520" y="263753"/>
                </a:lnTo>
                <a:lnTo>
                  <a:pt x="63627" y="253834"/>
                </a:lnTo>
                <a:lnTo>
                  <a:pt x="35153" y="207594"/>
                </a:lnTo>
                <a:lnTo>
                  <a:pt x="26784" y="164655"/>
                </a:lnTo>
                <a:lnTo>
                  <a:pt x="25742" y="139750"/>
                </a:lnTo>
                <a:lnTo>
                  <a:pt x="26784" y="115671"/>
                </a:lnTo>
                <a:lnTo>
                  <a:pt x="35153" y="73888"/>
                </a:lnTo>
                <a:lnTo>
                  <a:pt x="63741" y="28371"/>
                </a:lnTo>
                <a:lnTo>
                  <a:pt x="77762" y="18554"/>
                </a:lnTo>
                <a:lnTo>
                  <a:pt x="94056" y="11468"/>
                </a:lnTo>
                <a:close/>
              </a:path>
              <a:path w="1616709" h="282575">
                <a:moveTo>
                  <a:pt x="682510" y="11468"/>
                </a:moveTo>
                <a:lnTo>
                  <a:pt x="678484" y="0"/>
                </a:lnTo>
                <a:lnTo>
                  <a:pt x="658012" y="7391"/>
                </a:lnTo>
                <a:lnTo>
                  <a:pt x="640067" y="18110"/>
                </a:lnTo>
                <a:lnTo>
                  <a:pt x="611733" y="49491"/>
                </a:lnTo>
                <a:lnTo>
                  <a:pt x="594258" y="91440"/>
                </a:lnTo>
                <a:lnTo>
                  <a:pt x="588518" y="139750"/>
                </a:lnTo>
                <a:lnTo>
                  <a:pt x="588441" y="141249"/>
                </a:lnTo>
                <a:lnTo>
                  <a:pt x="589889" y="167182"/>
                </a:lnTo>
                <a:lnTo>
                  <a:pt x="601497" y="213055"/>
                </a:lnTo>
                <a:lnTo>
                  <a:pt x="624535" y="250278"/>
                </a:lnTo>
                <a:lnTo>
                  <a:pt x="657948" y="274955"/>
                </a:lnTo>
                <a:lnTo>
                  <a:pt x="678484" y="282333"/>
                </a:lnTo>
                <a:lnTo>
                  <a:pt x="682066" y="270878"/>
                </a:lnTo>
                <a:lnTo>
                  <a:pt x="665975" y="263753"/>
                </a:lnTo>
                <a:lnTo>
                  <a:pt x="652081" y="253834"/>
                </a:lnTo>
                <a:lnTo>
                  <a:pt x="623608" y="207594"/>
                </a:lnTo>
                <a:lnTo>
                  <a:pt x="615238" y="164655"/>
                </a:lnTo>
                <a:lnTo>
                  <a:pt x="614197" y="139750"/>
                </a:lnTo>
                <a:lnTo>
                  <a:pt x="615238" y="115671"/>
                </a:lnTo>
                <a:lnTo>
                  <a:pt x="623608" y="73888"/>
                </a:lnTo>
                <a:lnTo>
                  <a:pt x="652195" y="28371"/>
                </a:lnTo>
                <a:lnTo>
                  <a:pt x="666216" y="18554"/>
                </a:lnTo>
                <a:lnTo>
                  <a:pt x="682510" y="11468"/>
                </a:lnTo>
                <a:close/>
              </a:path>
              <a:path w="1616709" h="282575">
                <a:moveTo>
                  <a:pt x="959002" y="141249"/>
                </a:moveTo>
                <a:lnTo>
                  <a:pt x="957554" y="115671"/>
                </a:lnTo>
                <a:lnTo>
                  <a:pt x="957541" y="115366"/>
                </a:lnTo>
                <a:lnTo>
                  <a:pt x="953173" y="91440"/>
                </a:lnTo>
                <a:lnTo>
                  <a:pt x="935710" y="49491"/>
                </a:lnTo>
                <a:lnTo>
                  <a:pt x="907364" y="18110"/>
                </a:lnTo>
                <a:lnTo>
                  <a:pt x="868959" y="0"/>
                </a:lnTo>
                <a:lnTo>
                  <a:pt x="864933" y="11468"/>
                </a:lnTo>
                <a:lnTo>
                  <a:pt x="881265" y="18554"/>
                </a:lnTo>
                <a:lnTo>
                  <a:pt x="895324" y="28371"/>
                </a:lnTo>
                <a:lnTo>
                  <a:pt x="923874" y="73888"/>
                </a:lnTo>
                <a:lnTo>
                  <a:pt x="932154" y="115366"/>
                </a:lnTo>
                <a:lnTo>
                  <a:pt x="932205" y="115671"/>
                </a:lnTo>
                <a:lnTo>
                  <a:pt x="932192" y="164655"/>
                </a:lnTo>
                <a:lnTo>
                  <a:pt x="923823" y="207594"/>
                </a:lnTo>
                <a:lnTo>
                  <a:pt x="895350" y="253834"/>
                </a:lnTo>
                <a:lnTo>
                  <a:pt x="865390" y="270878"/>
                </a:lnTo>
                <a:lnTo>
                  <a:pt x="868959" y="282333"/>
                </a:lnTo>
                <a:lnTo>
                  <a:pt x="907465" y="264274"/>
                </a:lnTo>
                <a:lnTo>
                  <a:pt x="935786" y="232994"/>
                </a:lnTo>
                <a:lnTo>
                  <a:pt x="953185" y="191122"/>
                </a:lnTo>
                <a:lnTo>
                  <a:pt x="957541" y="167182"/>
                </a:lnTo>
                <a:lnTo>
                  <a:pt x="959002" y="141249"/>
                </a:lnTo>
                <a:close/>
              </a:path>
              <a:path w="1616709" h="282575">
                <a:moveTo>
                  <a:pt x="1616290" y="141249"/>
                </a:moveTo>
                <a:lnTo>
                  <a:pt x="1614843" y="115671"/>
                </a:lnTo>
                <a:lnTo>
                  <a:pt x="1614830" y="115366"/>
                </a:lnTo>
                <a:lnTo>
                  <a:pt x="1610461" y="91440"/>
                </a:lnTo>
                <a:lnTo>
                  <a:pt x="1592999" y="49491"/>
                </a:lnTo>
                <a:lnTo>
                  <a:pt x="1564652" y="18110"/>
                </a:lnTo>
                <a:lnTo>
                  <a:pt x="1526247" y="0"/>
                </a:lnTo>
                <a:lnTo>
                  <a:pt x="1522222" y="11468"/>
                </a:lnTo>
                <a:lnTo>
                  <a:pt x="1538554" y="18554"/>
                </a:lnTo>
                <a:lnTo>
                  <a:pt x="1552613" y="28371"/>
                </a:lnTo>
                <a:lnTo>
                  <a:pt x="1581162" y="73888"/>
                </a:lnTo>
                <a:lnTo>
                  <a:pt x="1589443" y="115366"/>
                </a:lnTo>
                <a:lnTo>
                  <a:pt x="1589493" y="115671"/>
                </a:lnTo>
                <a:lnTo>
                  <a:pt x="1589481" y="164655"/>
                </a:lnTo>
                <a:lnTo>
                  <a:pt x="1581111" y="207594"/>
                </a:lnTo>
                <a:lnTo>
                  <a:pt x="1552638" y="253834"/>
                </a:lnTo>
                <a:lnTo>
                  <a:pt x="1522679" y="270878"/>
                </a:lnTo>
                <a:lnTo>
                  <a:pt x="1526247" y="282333"/>
                </a:lnTo>
                <a:lnTo>
                  <a:pt x="1564754" y="264274"/>
                </a:lnTo>
                <a:lnTo>
                  <a:pt x="1593075" y="232994"/>
                </a:lnTo>
                <a:lnTo>
                  <a:pt x="1610474" y="191122"/>
                </a:lnTo>
                <a:lnTo>
                  <a:pt x="1614830" y="167182"/>
                </a:lnTo>
                <a:lnTo>
                  <a:pt x="1616290" y="141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35913" y="5519420"/>
            <a:ext cx="1950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835" algn="l"/>
                <a:tab pos="918844" algn="l"/>
                <a:tab pos="1284605" algn="l"/>
              </a:tabLst>
            </a:pPr>
            <a:r>
              <a:rPr sz="2400" spc="-50" dirty="0">
                <a:latin typeface="Cambria Math"/>
                <a:cs typeface="Cambria Math"/>
              </a:rPr>
              <a:t>𝛼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	−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</a:t>
            </a:r>
            <a:r>
              <a:rPr sz="2400" spc="459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57244" y="5153659"/>
            <a:ext cx="77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1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&gt;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2413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1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≤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1255" y="1289303"/>
            <a:ext cx="1910433" cy="152001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1255" y="2990088"/>
            <a:ext cx="1917457" cy="147124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5264" y="4572000"/>
            <a:ext cx="1807927" cy="152001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54895" y="1289303"/>
            <a:ext cx="1917457" cy="1520010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Problem:</a:t>
            </a:r>
            <a:r>
              <a:rPr spc="-135" dirty="0"/>
              <a:t> </a:t>
            </a:r>
            <a:r>
              <a:rPr dirty="0"/>
              <a:t>Linear</a:t>
            </a:r>
            <a:r>
              <a:rPr spc="-135" dirty="0"/>
              <a:t> </a:t>
            </a:r>
            <a:r>
              <a:rPr dirty="0"/>
              <a:t>Classifiers</a:t>
            </a:r>
            <a:r>
              <a:rPr spc="-125" dirty="0"/>
              <a:t> </a:t>
            </a:r>
            <a:r>
              <a:rPr dirty="0"/>
              <a:t>aren’t</a:t>
            </a:r>
            <a:r>
              <a:rPr spc="-135" dirty="0"/>
              <a:t> </a:t>
            </a:r>
            <a:r>
              <a:rPr dirty="0"/>
              <a:t>that</a:t>
            </a:r>
            <a:r>
              <a:rPr spc="-130" dirty="0"/>
              <a:t> </a:t>
            </a:r>
            <a:r>
              <a:rPr spc="-10" dirty="0"/>
              <a:t>powerful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87717" y="2103742"/>
            <a:ext cx="3763645" cy="3458845"/>
            <a:chOff x="1287717" y="2103742"/>
            <a:chExt cx="3763645" cy="3458845"/>
          </a:xfrm>
        </p:grpSpPr>
        <p:sp>
          <p:nvSpPr>
            <p:cNvPr id="4" name="object 4"/>
            <p:cNvSpPr/>
            <p:nvPr/>
          </p:nvSpPr>
          <p:spPr>
            <a:xfrm>
              <a:off x="3151771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7717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8505" y="3333267"/>
              <a:ext cx="201930" cy="201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4" y="7184"/>
                  </a:lnTo>
                  <a:lnTo>
                    <a:pt x="26779" y="26779"/>
                  </a:lnTo>
                  <a:lnTo>
                    <a:pt x="7184" y="55844"/>
                  </a:lnTo>
                  <a:lnTo>
                    <a:pt x="0" y="91439"/>
                  </a:lnTo>
                  <a:lnTo>
                    <a:pt x="7184" y="127030"/>
                  </a:lnTo>
                  <a:lnTo>
                    <a:pt x="26779" y="156095"/>
                  </a:lnTo>
                  <a:lnTo>
                    <a:pt x="55844" y="175693"/>
                  </a:lnTo>
                  <a:lnTo>
                    <a:pt x="91439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0232" y="3957764"/>
              <a:ext cx="201930" cy="201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8177" y="4037279"/>
              <a:ext cx="201930" cy="2019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748" y="3701669"/>
              <a:ext cx="201930" cy="2019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812" y="3664064"/>
              <a:ext cx="201930" cy="2019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91440" y="0"/>
                  </a:moveTo>
                  <a:lnTo>
                    <a:pt x="55844" y="7186"/>
                  </a:lnTo>
                  <a:lnTo>
                    <a:pt x="26779" y="26784"/>
                  </a:lnTo>
                  <a:lnTo>
                    <a:pt x="7184" y="55849"/>
                  </a:lnTo>
                  <a:lnTo>
                    <a:pt x="0" y="91439"/>
                  </a:lnTo>
                  <a:lnTo>
                    <a:pt x="7184" y="127035"/>
                  </a:lnTo>
                  <a:lnTo>
                    <a:pt x="26779" y="156100"/>
                  </a:lnTo>
                  <a:lnTo>
                    <a:pt x="55844" y="175695"/>
                  </a:lnTo>
                  <a:lnTo>
                    <a:pt x="91440" y="182880"/>
                  </a:lnTo>
                  <a:lnTo>
                    <a:pt x="127030" y="175695"/>
                  </a:lnTo>
                  <a:lnTo>
                    <a:pt x="156095" y="156100"/>
                  </a:lnTo>
                  <a:lnTo>
                    <a:pt x="175693" y="127035"/>
                  </a:lnTo>
                  <a:lnTo>
                    <a:pt x="182880" y="91439"/>
                  </a:lnTo>
                  <a:lnTo>
                    <a:pt x="175693" y="55849"/>
                  </a:lnTo>
                  <a:lnTo>
                    <a:pt x="156095" y="26784"/>
                  </a:lnTo>
                  <a:lnTo>
                    <a:pt x="127030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7505" y="2959696"/>
              <a:ext cx="201930" cy="2019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5462" y="2721216"/>
              <a:ext cx="201930" cy="2019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093" y="2853690"/>
              <a:ext cx="201930" cy="2019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704" y="3524973"/>
              <a:ext cx="201930" cy="2019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561" y="4231563"/>
              <a:ext cx="201930" cy="2019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4247" y="4443539"/>
              <a:ext cx="201930" cy="2019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2478" y="4434700"/>
              <a:ext cx="201930" cy="2019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322" y="4160913"/>
              <a:ext cx="201930" cy="2019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2507" y="3728123"/>
              <a:ext cx="201930" cy="2019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8514" y="3357156"/>
              <a:ext cx="201930" cy="2019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5877" y="3127514"/>
              <a:ext cx="201930" cy="2019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149" y="4178579"/>
              <a:ext cx="201930" cy="2019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454" y="4752695"/>
              <a:ext cx="201930" cy="2019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3695" y="3816438"/>
              <a:ext cx="201930" cy="201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2205" y="4726203"/>
              <a:ext cx="201930" cy="20193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257278" y="3749547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0882" y="1945131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2877" y="1548890"/>
            <a:ext cx="3096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Geometric</a:t>
            </a:r>
            <a:r>
              <a:rPr sz="28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Viewpoint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94703" y="3544823"/>
            <a:ext cx="4815840" cy="203911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275029" y="1307760"/>
            <a:ext cx="3055620" cy="2009139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020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Visual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Viewpoint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  <a:spcBef>
                <a:spcPts val="1625"/>
              </a:spcBef>
            </a:pPr>
            <a:r>
              <a:rPr sz="2400" dirty="0">
                <a:latin typeface="Calibri"/>
                <a:cs typeface="Calibri"/>
              </a:rPr>
              <a:t>One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class: </a:t>
            </a:r>
            <a:r>
              <a:rPr sz="2400" dirty="0">
                <a:latin typeface="Calibri"/>
                <a:cs typeface="Calibri"/>
              </a:rPr>
              <a:t>Can’t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recognize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 </a:t>
            </a:r>
            <a:r>
              <a:rPr sz="2400" dirty="0">
                <a:latin typeface="Calibri"/>
                <a:cs typeface="Calibri"/>
              </a:rPr>
              <a:t>modes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class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3159" y="4846320"/>
            <a:ext cx="1917457" cy="1516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4161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Activation</a:t>
            </a:r>
            <a:r>
              <a:rPr spc="-200" dirty="0"/>
              <a:t> </a:t>
            </a:r>
            <a:r>
              <a:rPr spc="-10" dirty="0"/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716" y="1391412"/>
            <a:ext cx="1376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Sigmoid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435" y="2165095"/>
            <a:ext cx="370840" cy="282575"/>
          </a:xfrm>
          <a:custGeom>
            <a:avLst/>
            <a:gdLst/>
            <a:ahLst/>
            <a:cxnLst/>
            <a:rect l="l" t="t" r="r" b="b"/>
            <a:pathLst>
              <a:path w="370840" h="282575">
                <a:moveTo>
                  <a:pt x="280508" y="0"/>
                </a:moveTo>
                <a:lnTo>
                  <a:pt x="276490" y="11455"/>
                </a:lnTo>
                <a:lnTo>
                  <a:pt x="292833" y="18551"/>
                </a:lnTo>
                <a:lnTo>
                  <a:pt x="306888" y="28371"/>
                </a:lnTo>
                <a:lnTo>
                  <a:pt x="335426" y="73880"/>
                </a:lnTo>
                <a:lnTo>
                  <a:pt x="343717" y="115357"/>
                </a:lnTo>
                <a:lnTo>
                  <a:pt x="343760" y="115661"/>
                </a:lnTo>
                <a:lnTo>
                  <a:pt x="343756" y="164649"/>
                </a:lnTo>
                <a:lnTo>
                  <a:pt x="335385" y="207587"/>
                </a:lnTo>
                <a:lnTo>
                  <a:pt x="306907" y="253823"/>
                </a:lnTo>
                <a:lnTo>
                  <a:pt x="276937" y="270865"/>
                </a:lnTo>
                <a:lnTo>
                  <a:pt x="280508" y="282320"/>
                </a:lnTo>
                <a:lnTo>
                  <a:pt x="319018" y="264263"/>
                </a:lnTo>
                <a:lnTo>
                  <a:pt x="347332" y="232994"/>
                </a:lnTo>
                <a:lnTo>
                  <a:pt x="364745" y="191111"/>
                </a:lnTo>
                <a:lnTo>
                  <a:pt x="370550" y="141236"/>
                </a:lnTo>
                <a:lnTo>
                  <a:pt x="369111" y="115661"/>
                </a:lnTo>
                <a:lnTo>
                  <a:pt x="369094" y="115357"/>
                </a:lnTo>
                <a:lnTo>
                  <a:pt x="357448" y="69479"/>
                </a:lnTo>
                <a:lnTo>
                  <a:pt x="334352" y="32127"/>
                </a:lnTo>
                <a:lnTo>
                  <a:pt x="300977" y="7386"/>
                </a:lnTo>
                <a:lnTo>
                  <a:pt x="280508" y="0"/>
                </a:lnTo>
                <a:close/>
              </a:path>
              <a:path w="370840" h="282575">
                <a:moveTo>
                  <a:pt x="90040" y="0"/>
                </a:moveTo>
                <a:lnTo>
                  <a:pt x="51624" y="18095"/>
                </a:lnTo>
                <a:lnTo>
                  <a:pt x="23291" y="49479"/>
                </a:lnTo>
                <a:lnTo>
                  <a:pt x="5822" y="91438"/>
                </a:lnTo>
                <a:lnTo>
                  <a:pt x="83" y="139750"/>
                </a:lnTo>
                <a:lnTo>
                  <a:pt x="0" y="141236"/>
                </a:lnTo>
                <a:lnTo>
                  <a:pt x="1451" y="167173"/>
                </a:lnTo>
                <a:lnTo>
                  <a:pt x="13059" y="213051"/>
                </a:lnTo>
                <a:lnTo>
                  <a:pt x="36100" y="250279"/>
                </a:lnTo>
                <a:lnTo>
                  <a:pt x="69511" y="274944"/>
                </a:lnTo>
                <a:lnTo>
                  <a:pt x="90040" y="282320"/>
                </a:lnTo>
                <a:lnTo>
                  <a:pt x="93612" y="270865"/>
                </a:lnTo>
                <a:lnTo>
                  <a:pt x="77525" y="263738"/>
                </a:lnTo>
                <a:lnTo>
                  <a:pt x="63642" y="253823"/>
                </a:lnTo>
                <a:lnTo>
                  <a:pt x="35165" y="207587"/>
                </a:lnTo>
                <a:lnTo>
                  <a:pt x="26793" y="164649"/>
                </a:lnTo>
                <a:lnTo>
                  <a:pt x="25809" y="141236"/>
                </a:lnTo>
                <a:lnTo>
                  <a:pt x="25746" y="139750"/>
                </a:lnTo>
                <a:lnTo>
                  <a:pt x="29932" y="93705"/>
                </a:lnTo>
                <a:lnTo>
                  <a:pt x="42490" y="56184"/>
                </a:lnTo>
                <a:lnTo>
                  <a:pt x="77776" y="18551"/>
                </a:lnTo>
                <a:lnTo>
                  <a:pt x="94058" y="11455"/>
                </a:lnTo>
                <a:lnTo>
                  <a:pt x="9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9716" y="2075179"/>
            <a:ext cx="9474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850" algn="l"/>
                <a:tab pos="706120" algn="l"/>
              </a:tabLst>
            </a:pPr>
            <a:r>
              <a:rPr sz="2400" spc="-50" dirty="0">
                <a:latin typeface="Cambria Math"/>
                <a:cs typeface="Cambria Math"/>
              </a:rPr>
              <a:t>𝜎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5714" y="2291702"/>
            <a:ext cx="1016000" cy="25400"/>
          </a:xfrm>
          <a:custGeom>
            <a:avLst/>
            <a:gdLst/>
            <a:ahLst/>
            <a:cxnLst/>
            <a:rect l="l" t="t" r="r" b="b"/>
            <a:pathLst>
              <a:path w="1016000" h="25400">
                <a:moveTo>
                  <a:pt x="1016000" y="0"/>
                </a:moveTo>
                <a:lnTo>
                  <a:pt x="0" y="0"/>
                </a:lnTo>
                <a:lnTo>
                  <a:pt x="0" y="25400"/>
                </a:lnTo>
                <a:lnTo>
                  <a:pt x="1016000" y="25400"/>
                </a:lnTo>
                <a:lnTo>
                  <a:pt x="1016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6305" y="184657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9963" y="2279396"/>
            <a:ext cx="107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1 +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𝑒</a:t>
            </a:r>
            <a:r>
              <a:rPr sz="2700" spc="-37" baseline="21604" dirty="0">
                <a:latin typeface="Cambria Math"/>
                <a:cs typeface="Cambria Math"/>
              </a:rPr>
              <a:t>−𝑥</a:t>
            </a:r>
            <a:endParaRPr sz="2700" baseline="21604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9757" y="3836111"/>
            <a:ext cx="370840" cy="282575"/>
          </a:xfrm>
          <a:custGeom>
            <a:avLst/>
            <a:gdLst/>
            <a:ahLst/>
            <a:cxnLst/>
            <a:rect l="l" t="t" r="r" b="b"/>
            <a:pathLst>
              <a:path w="370840" h="282575">
                <a:moveTo>
                  <a:pt x="280508" y="0"/>
                </a:moveTo>
                <a:lnTo>
                  <a:pt x="276495" y="11455"/>
                </a:lnTo>
                <a:lnTo>
                  <a:pt x="292838" y="18544"/>
                </a:lnTo>
                <a:lnTo>
                  <a:pt x="306891" y="28360"/>
                </a:lnTo>
                <a:lnTo>
                  <a:pt x="335427" y="73874"/>
                </a:lnTo>
                <a:lnTo>
                  <a:pt x="343722" y="115349"/>
                </a:lnTo>
                <a:lnTo>
                  <a:pt x="343766" y="115656"/>
                </a:lnTo>
                <a:lnTo>
                  <a:pt x="343761" y="164643"/>
                </a:lnTo>
                <a:lnTo>
                  <a:pt x="335384" y="207582"/>
                </a:lnTo>
                <a:lnTo>
                  <a:pt x="306904" y="253822"/>
                </a:lnTo>
                <a:lnTo>
                  <a:pt x="276940" y="270865"/>
                </a:lnTo>
                <a:lnTo>
                  <a:pt x="280508" y="282320"/>
                </a:lnTo>
                <a:lnTo>
                  <a:pt x="319018" y="264256"/>
                </a:lnTo>
                <a:lnTo>
                  <a:pt x="347336" y="232981"/>
                </a:lnTo>
                <a:lnTo>
                  <a:pt x="364749" y="191109"/>
                </a:lnTo>
                <a:lnTo>
                  <a:pt x="370551" y="141236"/>
                </a:lnTo>
                <a:lnTo>
                  <a:pt x="369113" y="115656"/>
                </a:lnTo>
                <a:lnTo>
                  <a:pt x="369096" y="115349"/>
                </a:lnTo>
                <a:lnTo>
                  <a:pt x="357451" y="69472"/>
                </a:lnTo>
                <a:lnTo>
                  <a:pt x="334351" y="32127"/>
                </a:lnTo>
                <a:lnTo>
                  <a:pt x="300975" y="7386"/>
                </a:lnTo>
                <a:lnTo>
                  <a:pt x="280508" y="0"/>
                </a:lnTo>
                <a:close/>
              </a:path>
              <a:path w="370840" h="282575">
                <a:moveTo>
                  <a:pt x="90046" y="0"/>
                </a:moveTo>
                <a:lnTo>
                  <a:pt x="51625" y="18095"/>
                </a:lnTo>
                <a:lnTo>
                  <a:pt x="23290" y="49479"/>
                </a:lnTo>
                <a:lnTo>
                  <a:pt x="5822" y="91428"/>
                </a:lnTo>
                <a:lnTo>
                  <a:pt x="84" y="139738"/>
                </a:lnTo>
                <a:lnTo>
                  <a:pt x="0" y="141236"/>
                </a:lnTo>
                <a:lnTo>
                  <a:pt x="5803" y="191109"/>
                </a:lnTo>
                <a:lnTo>
                  <a:pt x="23216" y="232981"/>
                </a:lnTo>
                <a:lnTo>
                  <a:pt x="51531" y="264256"/>
                </a:lnTo>
                <a:lnTo>
                  <a:pt x="90046" y="282320"/>
                </a:lnTo>
                <a:lnTo>
                  <a:pt x="93615" y="270865"/>
                </a:lnTo>
                <a:lnTo>
                  <a:pt x="77526" y="263738"/>
                </a:lnTo>
                <a:lnTo>
                  <a:pt x="63642" y="253822"/>
                </a:lnTo>
                <a:lnTo>
                  <a:pt x="35165" y="207582"/>
                </a:lnTo>
                <a:lnTo>
                  <a:pt x="26793" y="164643"/>
                </a:lnTo>
                <a:lnTo>
                  <a:pt x="25746" y="139738"/>
                </a:lnTo>
                <a:lnTo>
                  <a:pt x="26793" y="115656"/>
                </a:lnTo>
                <a:lnTo>
                  <a:pt x="35165" y="73874"/>
                </a:lnTo>
                <a:lnTo>
                  <a:pt x="63754" y="28360"/>
                </a:lnTo>
                <a:lnTo>
                  <a:pt x="94060" y="11455"/>
                </a:lnTo>
                <a:lnTo>
                  <a:pt x="90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9718" y="3009900"/>
            <a:ext cx="904875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tanh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2400" dirty="0">
                <a:latin typeface="Cambria Math"/>
                <a:cs typeface="Cambria Math"/>
              </a:rPr>
              <a:t>tanh</a:t>
            </a:r>
            <a:r>
              <a:rPr sz="2400" spc="4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2114" y="3962704"/>
            <a:ext cx="977900" cy="25400"/>
          </a:xfrm>
          <a:custGeom>
            <a:avLst/>
            <a:gdLst/>
            <a:ahLst/>
            <a:cxnLst/>
            <a:rect l="l" t="t" r="r" b="b"/>
            <a:pathLst>
              <a:path w="977900" h="25400">
                <a:moveTo>
                  <a:pt x="977900" y="0"/>
                </a:moveTo>
                <a:lnTo>
                  <a:pt x="0" y="0"/>
                </a:lnTo>
                <a:lnTo>
                  <a:pt x="0" y="25400"/>
                </a:lnTo>
                <a:lnTo>
                  <a:pt x="977900" y="25400"/>
                </a:lnTo>
                <a:lnTo>
                  <a:pt x="97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33626" y="3949700"/>
            <a:ext cx="136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37037" dirty="0">
                <a:latin typeface="Cambria Math"/>
                <a:cs typeface="Cambria Math"/>
              </a:rPr>
              <a:t>=</a:t>
            </a:r>
            <a:r>
              <a:rPr sz="3600" spc="195" baseline="37037" dirty="0">
                <a:latin typeface="Cambria Math"/>
                <a:cs typeface="Cambria Math"/>
              </a:rPr>
              <a:t> </a:t>
            </a:r>
            <a:r>
              <a:rPr sz="2400" spc="75" dirty="0">
                <a:latin typeface="Cambria Math"/>
                <a:cs typeface="Cambria Math"/>
              </a:rPr>
              <a:t>𝑒</a:t>
            </a:r>
            <a:r>
              <a:rPr sz="2700" spc="112" baseline="21604" dirty="0">
                <a:latin typeface="Cambria Math"/>
                <a:cs typeface="Cambria Math"/>
              </a:rPr>
              <a:t>2𝑥</a:t>
            </a:r>
            <a:r>
              <a:rPr sz="2700" spc="412" baseline="21604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45284" y="3516883"/>
            <a:ext cx="105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Cambria Math"/>
                <a:cs typeface="Cambria Math"/>
              </a:rPr>
              <a:t>𝑒</a:t>
            </a:r>
            <a:r>
              <a:rPr sz="2700" spc="112" baseline="27777" dirty="0">
                <a:latin typeface="Cambria Math"/>
                <a:cs typeface="Cambria Math"/>
              </a:rPr>
              <a:t>2𝑥</a:t>
            </a:r>
            <a:r>
              <a:rPr sz="2700" spc="412" baseline="27777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 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674" y="4507991"/>
            <a:ext cx="4759960" cy="16929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33679" rIns="0" bIns="0" rtlCol="0">
            <a:spAutoFit/>
          </a:bodyPr>
          <a:lstStyle/>
          <a:p>
            <a:pPr marL="88265">
              <a:lnSpc>
                <a:spcPts val="3829"/>
              </a:lnSpc>
              <a:spcBef>
                <a:spcPts val="1839"/>
              </a:spcBef>
            </a:pPr>
            <a:r>
              <a:rPr sz="3200" b="1" spc="-20" dirty="0">
                <a:latin typeface="Calibri"/>
                <a:cs typeface="Calibri"/>
              </a:rPr>
              <a:t>ReLU</a:t>
            </a:r>
            <a:endParaRPr sz="3200">
              <a:latin typeface="Calibri"/>
              <a:cs typeface="Calibri"/>
            </a:endParaRPr>
          </a:p>
          <a:p>
            <a:pPr marL="88265">
              <a:lnSpc>
                <a:spcPts val="3829"/>
              </a:lnSpc>
            </a:pPr>
            <a:r>
              <a:rPr sz="3200" spc="-10" dirty="0">
                <a:latin typeface="Cambria Math"/>
                <a:cs typeface="Cambria Math"/>
              </a:rPr>
              <a:t>max(0,</a:t>
            </a:r>
            <a:r>
              <a:rPr sz="3200" spc="-15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𝑥)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06692" y="1904682"/>
            <a:ext cx="1406525" cy="376555"/>
          </a:xfrm>
          <a:custGeom>
            <a:avLst/>
            <a:gdLst/>
            <a:ahLst/>
            <a:cxnLst/>
            <a:rect l="l" t="t" r="r" b="b"/>
            <a:pathLst>
              <a:path w="1406525" h="376555">
                <a:moveTo>
                  <a:pt x="1285913" y="0"/>
                </a:moveTo>
                <a:lnTo>
                  <a:pt x="1280553" y="15278"/>
                </a:lnTo>
                <a:lnTo>
                  <a:pt x="1302344" y="24736"/>
                </a:lnTo>
                <a:lnTo>
                  <a:pt x="1321084" y="37830"/>
                </a:lnTo>
                <a:lnTo>
                  <a:pt x="1349413" y="74917"/>
                </a:lnTo>
                <a:lnTo>
                  <a:pt x="1366083" y="124944"/>
                </a:lnTo>
                <a:lnTo>
                  <a:pt x="1371638" y="186334"/>
                </a:lnTo>
                <a:lnTo>
                  <a:pt x="1370242" y="219536"/>
                </a:lnTo>
                <a:lnTo>
                  <a:pt x="1359079" y="276786"/>
                </a:lnTo>
                <a:lnTo>
                  <a:pt x="1336678" y="321496"/>
                </a:lnTo>
                <a:lnTo>
                  <a:pt x="1302598" y="351661"/>
                </a:lnTo>
                <a:lnTo>
                  <a:pt x="1281150" y="361162"/>
                </a:lnTo>
                <a:lnTo>
                  <a:pt x="1285913" y="376440"/>
                </a:lnTo>
                <a:lnTo>
                  <a:pt x="1337260" y="352353"/>
                </a:lnTo>
                <a:lnTo>
                  <a:pt x="1375016" y="310654"/>
                </a:lnTo>
                <a:lnTo>
                  <a:pt x="1398230" y="254819"/>
                </a:lnTo>
                <a:lnTo>
                  <a:pt x="1405966" y="188315"/>
                </a:lnTo>
                <a:lnTo>
                  <a:pt x="1404048" y="154218"/>
                </a:lnTo>
                <a:lnTo>
                  <a:pt x="1404025" y="153809"/>
                </a:lnTo>
                <a:lnTo>
                  <a:pt x="1388499" y="92644"/>
                </a:lnTo>
                <a:lnTo>
                  <a:pt x="1357707" y="42848"/>
                </a:lnTo>
                <a:lnTo>
                  <a:pt x="1313206" y="9853"/>
                </a:lnTo>
                <a:lnTo>
                  <a:pt x="1285913" y="0"/>
                </a:lnTo>
                <a:close/>
              </a:path>
              <a:path w="1406525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4" y="37830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24841" y="438403"/>
            <a:ext cx="5151755" cy="18656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3797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ReLU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good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default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choice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problems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1050"/>
              </a:spcBef>
            </a:pPr>
            <a:r>
              <a:rPr sz="3200" b="1" dirty="0">
                <a:latin typeface="Calibri"/>
                <a:cs typeface="Calibri"/>
              </a:rPr>
              <a:t>Leaky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ReLU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tabLst>
                <a:tab pos="914400" algn="l"/>
              </a:tabLst>
            </a:pPr>
            <a:r>
              <a:rPr sz="3200" spc="-25" dirty="0">
                <a:latin typeface="Cambria Math"/>
                <a:cs typeface="Cambria Math"/>
              </a:rPr>
              <a:t>max</a:t>
            </a:r>
            <a:r>
              <a:rPr sz="3200" dirty="0">
                <a:latin typeface="Cambria Math"/>
                <a:cs typeface="Cambria Math"/>
              </a:rPr>
              <a:t>	0.2𝑥,</a:t>
            </a:r>
            <a:r>
              <a:rPr sz="3200" spc="-130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24586" y="3779303"/>
            <a:ext cx="2156460" cy="376555"/>
          </a:xfrm>
          <a:custGeom>
            <a:avLst/>
            <a:gdLst/>
            <a:ahLst/>
            <a:cxnLst/>
            <a:rect l="l" t="t" r="r" b="b"/>
            <a:pathLst>
              <a:path w="2156459" h="376554">
                <a:moveTo>
                  <a:pt x="125412" y="15278"/>
                </a:moveTo>
                <a:lnTo>
                  <a:pt x="120053" y="0"/>
                </a:lnTo>
                <a:lnTo>
                  <a:pt x="92760" y="9855"/>
                </a:lnTo>
                <a:lnTo>
                  <a:pt x="68834" y="24130"/>
                </a:lnTo>
                <a:lnTo>
                  <a:pt x="31064" y="65976"/>
                </a:lnTo>
                <a:lnTo>
                  <a:pt x="7759" y="121907"/>
                </a:lnTo>
                <a:lnTo>
                  <a:pt x="101" y="186321"/>
                </a:lnTo>
                <a:lnTo>
                  <a:pt x="0" y="188315"/>
                </a:lnTo>
                <a:lnTo>
                  <a:pt x="1930" y="222897"/>
                </a:lnTo>
                <a:lnTo>
                  <a:pt x="17411" y="284060"/>
                </a:lnTo>
                <a:lnTo>
                  <a:pt x="48133" y="333692"/>
                </a:lnTo>
                <a:lnTo>
                  <a:pt x="92671" y="366598"/>
                </a:lnTo>
                <a:lnTo>
                  <a:pt x="120053" y="376428"/>
                </a:lnTo>
                <a:lnTo>
                  <a:pt x="124815" y="361149"/>
                </a:lnTo>
                <a:lnTo>
                  <a:pt x="103365" y="351663"/>
                </a:lnTo>
                <a:lnTo>
                  <a:pt x="84848" y="338442"/>
                </a:lnTo>
                <a:lnTo>
                  <a:pt x="56654" y="300824"/>
                </a:lnTo>
                <a:lnTo>
                  <a:pt x="39903" y="249682"/>
                </a:lnTo>
                <a:lnTo>
                  <a:pt x="34404" y="188315"/>
                </a:lnTo>
                <a:lnTo>
                  <a:pt x="34328" y="186321"/>
                </a:lnTo>
                <a:lnTo>
                  <a:pt x="35712" y="154216"/>
                </a:lnTo>
                <a:lnTo>
                  <a:pt x="46875" y="98501"/>
                </a:lnTo>
                <a:lnTo>
                  <a:pt x="69316" y="54559"/>
                </a:lnTo>
                <a:lnTo>
                  <a:pt x="103695" y="24739"/>
                </a:lnTo>
                <a:lnTo>
                  <a:pt x="125412" y="15278"/>
                </a:lnTo>
                <a:close/>
              </a:path>
              <a:path w="2156459" h="376554">
                <a:moveTo>
                  <a:pt x="1619186" y="15278"/>
                </a:moveTo>
                <a:lnTo>
                  <a:pt x="1613827" y="0"/>
                </a:lnTo>
                <a:lnTo>
                  <a:pt x="1586534" y="9855"/>
                </a:lnTo>
                <a:lnTo>
                  <a:pt x="1562608" y="24130"/>
                </a:lnTo>
                <a:lnTo>
                  <a:pt x="1524838" y="65976"/>
                </a:lnTo>
                <a:lnTo>
                  <a:pt x="1501533" y="121907"/>
                </a:lnTo>
                <a:lnTo>
                  <a:pt x="1493875" y="186321"/>
                </a:lnTo>
                <a:lnTo>
                  <a:pt x="1493774" y="188315"/>
                </a:lnTo>
                <a:lnTo>
                  <a:pt x="1495704" y="222897"/>
                </a:lnTo>
                <a:lnTo>
                  <a:pt x="1511185" y="284060"/>
                </a:lnTo>
                <a:lnTo>
                  <a:pt x="1541907" y="333692"/>
                </a:lnTo>
                <a:lnTo>
                  <a:pt x="1586445" y="366598"/>
                </a:lnTo>
                <a:lnTo>
                  <a:pt x="1613827" y="376428"/>
                </a:lnTo>
                <a:lnTo>
                  <a:pt x="1618589" y="361149"/>
                </a:lnTo>
                <a:lnTo>
                  <a:pt x="1597139" y="351663"/>
                </a:lnTo>
                <a:lnTo>
                  <a:pt x="1578622" y="338442"/>
                </a:lnTo>
                <a:lnTo>
                  <a:pt x="1550428" y="300824"/>
                </a:lnTo>
                <a:lnTo>
                  <a:pt x="1533677" y="249682"/>
                </a:lnTo>
                <a:lnTo>
                  <a:pt x="1528178" y="188315"/>
                </a:lnTo>
                <a:lnTo>
                  <a:pt x="1528102" y="186321"/>
                </a:lnTo>
                <a:lnTo>
                  <a:pt x="1529486" y="154216"/>
                </a:lnTo>
                <a:lnTo>
                  <a:pt x="1540649" y="98501"/>
                </a:lnTo>
                <a:lnTo>
                  <a:pt x="1563090" y="54559"/>
                </a:lnTo>
                <a:lnTo>
                  <a:pt x="1597469" y="24739"/>
                </a:lnTo>
                <a:lnTo>
                  <a:pt x="1619186" y="15278"/>
                </a:lnTo>
                <a:close/>
              </a:path>
              <a:path w="2156459" h="376554">
                <a:moveTo>
                  <a:pt x="1987816" y="188315"/>
                </a:moveTo>
                <a:lnTo>
                  <a:pt x="1985886" y="154216"/>
                </a:lnTo>
                <a:lnTo>
                  <a:pt x="1985873" y="153809"/>
                </a:lnTo>
                <a:lnTo>
                  <a:pt x="1980044" y="121907"/>
                </a:lnTo>
                <a:lnTo>
                  <a:pt x="1956765" y="65976"/>
                </a:lnTo>
                <a:lnTo>
                  <a:pt x="1918982" y="24130"/>
                </a:lnTo>
                <a:lnTo>
                  <a:pt x="1867763" y="0"/>
                </a:lnTo>
                <a:lnTo>
                  <a:pt x="1862404" y="15278"/>
                </a:lnTo>
                <a:lnTo>
                  <a:pt x="1884184" y="24739"/>
                </a:lnTo>
                <a:lnTo>
                  <a:pt x="1902929" y="37833"/>
                </a:lnTo>
                <a:lnTo>
                  <a:pt x="1931263" y="74904"/>
                </a:lnTo>
                <a:lnTo>
                  <a:pt x="1947926" y="124942"/>
                </a:lnTo>
                <a:lnTo>
                  <a:pt x="1953488" y="186321"/>
                </a:lnTo>
                <a:lnTo>
                  <a:pt x="1952091" y="219532"/>
                </a:lnTo>
                <a:lnTo>
                  <a:pt x="1940928" y="276783"/>
                </a:lnTo>
                <a:lnTo>
                  <a:pt x="1918538" y="321500"/>
                </a:lnTo>
                <a:lnTo>
                  <a:pt x="1884451" y="351663"/>
                </a:lnTo>
                <a:lnTo>
                  <a:pt x="1863001" y="361149"/>
                </a:lnTo>
                <a:lnTo>
                  <a:pt x="1867763" y="376428"/>
                </a:lnTo>
                <a:lnTo>
                  <a:pt x="1919109" y="352348"/>
                </a:lnTo>
                <a:lnTo>
                  <a:pt x="1956866" y="310642"/>
                </a:lnTo>
                <a:lnTo>
                  <a:pt x="1980069" y="254812"/>
                </a:lnTo>
                <a:lnTo>
                  <a:pt x="1985873" y="222897"/>
                </a:lnTo>
                <a:lnTo>
                  <a:pt x="1987816" y="188315"/>
                </a:lnTo>
                <a:close/>
              </a:path>
              <a:path w="2156459" h="376554">
                <a:moveTo>
                  <a:pt x="2156409" y="188315"/>
                </a:moveTo>
                <a:lnTo>
                  <a:pt x="2154478" y="154216"/>
                </a:lnTo>
                <a:lnTo>
                  <a:pt x="2154466" y="153809"/>
                </a:lnTo>
                <a:lnTo>
                  <a:pt x="2148636" y="121907"/>
                </a:lnTo>
                <a:lnTo>
                  <a:pt x="2125357" y="65976"/>
                </a:lnTo>
                <a:lnTo>
                  <a:pt x="2087575" y="24130"/>
                </a:lnTo>
                <a:lnTo>
                  <a:pt x="2036356" y="0"/>
                </a:lnTo>
                <a:lnTo>
                  <a:pt x="2030996" y="15278"/>
                </a:lnTo>
                <a:lnTo>
                  <a:pt x="2052777" y="24739"/>
                </a:lnTo>
                <a:lnTo>
                  <a:pt x="2071522" y="37833"/>
                </a:lnTo>
                <a:lnTo>
                  <a:pt x="2099856" y="74904"/>
                </a:lnTo>
                <a:lnTo>
                  <a:pt x="2116518" y="124942"/>
                </a:lnTo>
                <a:lnTo>
                  <a:pt x="2122081" y="186321"/>
                </a:lnTo>
                <a:lnTo>
                  <a:pt x="2120684" y="219532"/>
                </a:lnTo>
                <a:lnTo>
                  <a:pt x="2109520" y="276783"/>
                </a:lnTo>
                <a:lnTo>
                  <a:pt x="2087118" y="321500"/>
                </a:lnTo>
                <a:lnTo>
                  <a:pt x="2053043" y="351663"/>
                </a:lnTo>
                <a:lnTo>
                  <a:pt x="2031593" y="361149"/>
                </a:lnTo>
                <a:lnTo>
                  <a:pt x="2036356" y="376428"/>
                </a:lnTo>
                <a:lnTo>
                  <a:pt x="2087702" y="352348"/>
                </a:lnTo>
                <a:lnTo>
                  <a:pt x="2125459" y="310642"/>
                </a:lnTo>
                <a:lnTo>
                  <a:pt x="2148662" y="254812"/>
                </a:lnTo>
                <a:lnTo>
                  <a:pt x="2154466" y="222897"/>
                </a:lnTo>
                <a:lnTo>
                  <a:pt x="2156409" y="1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26391" y="3180588"/>
            <a:ext cx="2454275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Softplus</a:t>
            </a:r>
            <a:endParaRPr sz="3200">
              <a:latin typeface="Calibri"/>
              <a:cs typeface="Calibri"/>
            </a:endParaRPr>
          </a:p>
          <a:p>
            <a:pPr marL="36830">
              <a:lnSpc>
                <a:spcPts val="3829"/>
              </a:lnSpc>
              <a:tabLst>
                <a:tab pos="730885" algn="l"/>
                <a:tab pos="2224405" algn="l"/>
              </a:tabLst>
            </a:pPr>
            <a:r>
              <a:rPr sz="3200" spc="-25" dirty="0">
                <a:latin typeface="Cambria Math"/>
                <a:cs typeface="Cambria Math"/>
              </a:rPr>
              <a:t>log</a:t>
            </a:r>
            <a:r>
              <a:rPr sz="3200" dirty="0">
                <a:latin typeface="Cambria Math"/>
                <a:cs typeface="Cambria Math"/>
              </a:rPr>
              <a:t>	1</a:t>
            </a:r>
            <a:r>
              <a:rPr sz="3200" spc="-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exp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𝑥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03162" y="5441784"/>
            <a:ext cx="370840" cy="282575"/>
          </a:xfrm>
          <a:custGeom>
            <a:avLst/>
            <a:gdLst/>
            <a:ahLst/>
            <a:cxnLst/>
            <a:rect l="l" t="t" r="r" b="b"/>
            <a:pathLst>
              <a:path w="370840" h="282575">
                <a:moveTo>
                  <a:pt x="280504" y="0"/>
                </a:moveTo>
                <a:lnTo>
                  <a:pt x="276479" y="11455"/>
                </a:lnTo>
                <a:lnTo>
                  <a:pt x="292823" y="18551"/>
                </a:lnTo>
                <a:lnTo>
                  <a:pt x="306881" y="28371"/>
                </a:lnTo>
                <a:lnTo>
                  <a:pt x="335421" y="73880"/>
                </a:lnTo>
                <a:lnTo>
                  <a:pt x="343708" y="115357"/>
                </a:lnTo>
                <a:lnTo>
                  <a:pt x="343751" y="115661"/>
                </a:lnTo>
                <a:lnTo>
                  <a:pt x="343746" y="164651"/>
                </a:lnTo>
                <a:lnTo>
                  <a:pt x="335378" y="207587"/>
                </a:lnTo>
                <a:lnTo>
                  <a:pt x="306900" y="253825"/>
                </a:lnTo>
                <a:lnTo>
                  <a:pt x="276936" y="270866"/>
                </a:lnTo>
                <a:lnTo>
                  <a:pt x="280504" y="282327"/>
                </a:lnTo>
                <a:lnTo>
                  <a:pt x="319014" y="264263"/>
                </a:lnTo>
                <a:lnTo>
                  <a:pt x="347332" y="232990"/>
                </a:lnTo>
                <a:lnTo>
                  <a:pt x="364740" y="191113"/>
                </a:lnTo>
                <a:lnTo>
                  <a:pt x="370547" y="141236"/>
                </a:lnTo>
                <a:lnTo>
                  <a:pt x="369108" y="115661"/>
                </a:lnTo>
                <a:lnTo>
                  <a:pt x="357442" y="69479"/>
                </a:lnTo>
                <a:lnTo>
                  <a:pt x="334347" y="32129"/>
                </a:lnTo>
                <a:lnTo>
                  <a:pt x="300971" y="7391"/>
                </a:lnTo>
                <a:lnTo>
                  <a:pt x="280504" y="0"/>
                </a:lnTo>
                <a:close/>
              </a:path>
              <a:path w="370840" h="282575">
                <a:moveTo>
                  <a:pt x="90030" y="0"/>
                </a:moveTo>
                <a:lnTo>
                  <a:pt x="51615" y="18100"/>
                </a:lnTo>
                <a:lnTo>
                  <a:pt x="23279" y="49479"/>
                </a:lnTo>
                <a:lnTo>
                  <a:pt x="5819" y="91438"/>
                </a:lnTo>
                <a:lnTo>
                  <a:pt x="83" y="139750"/>
                </a:lnTo>
                <a:lnTo>
                  <a:pt x="0" y="141236"/>
                </a:lnTo>
                <a:lnTo>
                  <a:pt x="1450" y="167175"/>
                </a:lnTo>
                <a:lnTo>
                  <a:pt x="13056" y="213051"/>
                </a:lnTo>
                <a:lnTo>
                  <a:pt x="36093" y="250277"/>
                </a:lnTo>
                <a:lnTo>
                  <a:pt x="69501" y="274946"/>
                </a:lnTo>
                <a:lnTo>
                  <a:pt x="90030" y="282327"/>
                </a:lnTo>
                <a:lnTo>
                  <a:pt x="93611" y="270866"/>
                </a:lnTo>
                <a:lnTo>
                  <a:pt x="77521" y="263741"/>
                </a:lnTo>
                <a:lnTo>
                  <a:pt x="63636" y="253825"/>
                </a:lnTo>
                <a:lnTo>
                  <a:pt x="35156" y="207587"/>
                </a:lnTo>
                <a:lnTo>
                  <a:pt x="26788" y="164651"/>
                </a:lnTo>
                <a:lnTo>
                  <a:pt x="25742" y="139750"/>
                </a:lnTo>
                <a:lnTo>
                  <a:pt x="26788" y="115661"/>
                </a:lnTo>
                <a:lnTo>
                  <a:pt x="35156" y="73880"/>
                </a:lnTo>
                <a:lnTo>
                  <a:pt x="63749" y="28371"/>
                </a:lnTo>
                <a:lnTo>
                  <a:pt x="94056" y="11455"/>
                </a:lnTo>
                <a:lnTo>
                  <a:pt x="90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86436" y="4628389"/>
            <a:ext cx="650875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ELU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  <a:tabLst>
                <a:tab pos="316230" algn="l"/>
              </a:tabLst>
            </a:pPr>
            <a:r>
              <a:rPr sz="2400" spc="-50" dirty="0">
                <a:latin typeface="Cambria Math"/>
                <a:cs typeface="Cambria Math"/>
              </a:rPr>
              <a:t>𝑓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7027" y="5153659"/>
            <a:ext cx="785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35879" dirty="0">
                <a:latin typeface="Cambria Math"/>
                <a:cs typeface="Cambria Math"/>
              </a:rPr>
              <a:t>=</a:t>
            </a:r>
            <a:r>
              <a:rPr sz="3600" spc="195" baseline="-35879" dirty="0">
                <a:latin typeface="Cambria Math"/>
                <a:cs typeface="Cambria Math"/>
              </a:rPr>
              <a:t> </a:t>
            </a:r>
            <a:r>
              <a:rPr sz="3600" spc="-37" baseline="-35879" dirty="0">
                <a:latin typeface="Cambria Math"/>
                <a:cs typeface="Cambria Math"/>
              </a:rPr>
              <a:t>7</a:t>
            </a:r>
            <a:r>
              <a:rPr sz="2400" spc="-25" dirty="0">
                <a:latin typeface="Cambria Math"/>
                <a:cs typeface="Cambria Math"/>
              </a:rPr>
              <a:t>𝑥,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67180" y="5608726"/>
            <a:ext cx="1616710" cy="282575"/>
          </a:xfrm>
          <a:custGeom>
            <a:avLst/>
            <a:gdLst/>
            <a:ahLst/>
            <a:cxnLst/>
            <a:rect l="l" t="t" r="r" b="b"/>
            <a:pathLst>
              <a:path w="1616709" h="282575">
                <a:moveTo>
                  <a:pt x="94056" y="11468"/>
                </a:moveTo>
                <a:lnTo>
                  <a:pt x="90030" y="0"/>
                </a:lnTo>
                <a:lnTo>
                  <a:pt x="69557" y="7391"/>
                </a:lnTo>
                <a:lnTo>
                  <a:pt x="51612" y="18110"/>
                </a:lnTo>
                <a:lnTo>
                  <a:pt x="23279" y="49491"/>
                </a:lnTo>
                <a:lnTo>
                  <a:pt x="5816" y="91440"/>
                </a:lnTo>
                <a:lnTo>
                  <a:pt x="76" y="139750"/>
                </a:lnTo>
                <a:lnTo>
                  <a:pt x="0" y="141249"/>
                </a:lnTo>
                <a:lnTo>
                  <a:pt x="1447" y="167182"/>
                </a:lnTo>
                <a:lnTo>
                  <a:pt x="13055" y="213055"/>
                </a:lnTo>
                <a:lnTo>
                  <a:pt x="36080" y="250278"/>
                </a:lnTo>
                <a:lnTo>
                  <a:pt x="69494" y="274955"/>
                </a:lnTo>
                <a:lnTo>
                  <a:pt x="90030" y="282333"/>
                </a:lnTo>
                <a:lnTo>
                  <a:pt x="93611" y="270878"/>
                </a:lnTo>
                <a:lnTo>
                  <a:pt x="77520" y="263753"/>
                </a:lnTo>
                <a:lnTo>
                  <a:pt x="63627" y="253834"/>
                </a:lnTo>
                <a:lnTo>
                  <a:pt x="35153" y="207594"/>
                </a:lnTo>
                <a:lnTo>
                  <a:pt x="26784" y="164655"/>
                </a:lnTo>
                <a:lnTo>
                  <a:pt x="25742" y="139750"/>
                </a:lnTo>
                <a:lnTo>
                  <a:pt x="26784" y="115671"/>
                </a:lnTo>
                <a:lnTo>
                  <a:pt x="35153" y="73888"/>
                </a:lnTo>
                <a:lnTo>
                  <a:pt x="63741" y="28371"/>
                </a:lnTo>
                <a:lnTo>
                  <a:pt x="77762" y="18554"/>
                </a:lnTo>
                <a:lnTo>
                  <a:pt x="94056" y="11468"/>
                </a:lnTo>
                <a:close/>
              </a:path>
              <a:path w="1616709" h="282575">
                <a:moveTo>
                  <a:pt x="682510" y="11468"/>
                </a:moveTo>
                <a:lnTo>
                  <a:pt x="678484" y="0"/>
                </a:lnTo>
                <a:lnTo>
                  <a:pt x="658012" y="7391"/>
                </a:lnTo>
                <a:lnTo>
                  <a:pt x="640067" y="18110"/>
                </a:lnTo>
                <a:lnTo>
                  <a:pt x="611733" y="49491"/>
                </a:lnTo>
                <a:lnTo>
                  <a:pt x="594258" y="91440"/>
                </a:lnTo>
                <a:lnTo>
                  <a:pt x="588518" y="139750"/>
                </a:lnTo>
                <a:lnTo>
                  <a:pt x="588441" y="141249"/>
                </a:lnTo>
                <a:lnTo>
                  <a:pt x="589889" y="167182"/>
                </a:lnTo>
                <a:lnTo>
                  <a:pt x="601497" y="213055"/>
                </a:lnTo>
                <a:lnTo>
                  <a:pt x="624535" y="250278"/>
                </a:lnTo>
                <a:lnTo>
                  <a:pt x="657948" y="274955"/>
                </a:lnTo>
                <a:lnTo>
                  <a:pt x="678484" y="282333"/>
                </a:lnTo>
                <a:lnTo>
                  <a:pt x="682066" y="270878"/>
                </a:lnTo>
                <a:lnTo>
                  <a:pt x="665975" y="263753"/>
                </a:lnTo>
                <a:lnTo>
                  <a:pt x="652081" y="253834"/>
                </a:lnTo>
                <a:lnTo>
                  <a:pt x="623608" y="207594"/>
                </a:lnTo>
                <a:lnTo>
                  <a:pt x="615238" y="164655"/>
                </a:lnTo>
                <a:lnTo>
                  <a:pt x="614197" y="139750"/>
                </a:lnTo>
                <a:lnTo>
                  <a:pt x="615238" y="115671"/>
                </a:lnTo>
                <a:lnTo>
                  <a:pt x="623608" y="73888"/>
                </a:lnTo>
                <a:lnTo>
                  <a:pt x="652195" y="28371"/>
                </a:lnTo>
                <a:lnTo>
                  <a:pt x="666216" y="18554"/>
                </a:lnTo>
                <a:lnTo>
                  <a:pt x="682510" y="11468"/>
                </a:lnTo>
                <a:close/>
              </a:path>
              <a:path w="1616709" h="282575">
                <a:moveTo>
                  <a:pt x="959002" y="141249"/>
                </a:moveTo>
                <a:lnTo>
                  <a:pt x="957554" y="115671"/>
                </a:lnTo>
                <a:lnTo>
                  <a:pt x="957541" y="115366"/>
                </a:lnTo>
                <a:lnTo>
                  <a:pt x="953173" y="91440"/>
                </a:lnTo>
                <a:lnTo>
                  <a:pt x="935710" y="49491"/>
                </a:lnTo>
                <a:lnTo>
                  <a:pt x="907364" y="18110"/>
                </a:lnTo>
                <a:lnTo>
                  <a:pt x="868959" y="0"/>
                </a:lnTo>
                <a:lnTo>
                  <a:pt x="864933" y="11468"/>
                </a:lnTo>
                <a:lnTo>
                  <a:pt x="881265" y="18554"/>
                </a:lnTo>
                <a:lnTo>
                  <a:pt x="895324" y="28371"/>
                </a:lnTo>
                <a:lnTo>
                  <a:pt x="923874" y="73888"/>
                </a:lnTo>
                <a:lnTo>
                  <a:pt x="932154" y="115366"/>
                </a:lnTo>
                <a:lnTo>
                  <a:pt x="932205" y="115671"/>
                </a:lnTo>
                <a:lnTo>
                  <a:pt x="932192" y="164655"/>
                </a:lnTo>
                <a:lnTo>
                  <a:pt x="923823" y="207594"/>
                </a:lnTo>
                <a:lnTo>
                  <a:pt x="895350" y="253834"/>
                </a:lnTo>
                <a:lnTo>
                  <a:pt x="865390" y="270878"/>
                </a:lnTo>
                <a:lnTo>
                  <a:pt x="868959" y="282333"/>
                </a:lnTo>
                <a:lnTo>
                  <a:pt x="907465" y="264274"/>
                </a:lnTo>
                <a:lnTo>
                  <a:pt x="935786" y="232994"/>
                </a:lnTo>
                <a:lnTo>
                  <a:pt x="953185" y="191122"/>
                </a:lnTo>
                <a:lnTo>
                  <a:pt x="957541" y="167182"/>
                </a:lnTo>
                <a:lnTo>
                  <a:pt x="959002" y="141249"/>
                </a:lnTo>
                <a:close/>
              </a:path>
              <a:path w="1616709" h="282575">
                <a:moveTo>
                  <a:pt x="1616290" y="141249"/>
                </a:moveTo>
                <a:lnTo>
                  <a:pt x="1614843" y="115671"/>
                </a:lnTo>
                <a:lnTo>
                  <a:pt x="1614830" y="115366"/>
                </a:lnTo>
                <a:lnTo>
                  <a:pt x="1610461" y="91440"/>
                </a:lnTo>
                <a:lnTo>
                  <a:pt x="1592999" y="49491"/>
                </a:lnTo>
                <a:lnTo>
                  <a:pt x="1564652" y="18110"/>
                </a:lnTo>
                <a:lnTo>
                  <a:pt x="1526247" y="0"/>
                </a:lnTo>
                <a:lnTo>
                  <a:pt x="1522222" y="11468"/>
                </a:lnTo>
                <a:lnTo>
                  <a:pt x="1538554" y="18554"/>
                </a:lnTo>
                <a:lnTo>
                  <a:pt x="1552613" y="28371"/>
                </a:lnTo>
                <a:lnTo>
                  <a:pt x="1581162" y="73888"/>
                </a:lnTo>
                <a:lnTo>
                  <a:pt x="1589443" y="115366"/>
                </a:lnTo>
                <a:lnTo>
                  <a:pt x="1589493" y="115671"/>
                </a:lnTo>
                <a:lnTo>
                  <a:pt x="1589481" y="164655"/>
                </a:lnTo>
                <a:lnTo>
                  <a:pt x="1581111" y="207594"/>
                </a:lnTo>
                <a:lnTo>
                  <a:pt x="1552638" y="253834"/>
                </a:lnTo>
                <a:lnTo>
                  <a:pt x="1522679" y="270878"/>
                </a:lnTo>
                <a:lnTo>
                  <a:pt x="1526247" y="282333"/>
                </a:lnTo>
                <a:lnTo>
                  <a:pt x="1564754" y="264274"/>
                </a:lnTo>
                <a:lnTo>
                  <a:pt x="1593075" y="232994"/>
                </a:lnTo>
                <a:lnTo>
                  <a:pt x="1610474" y="191122"/>
                </a:lnTo>
                <a:lnTo>
                  <a:pt x="1614830" y="167182"/>
                </a:lnTo>
                <a:lnTo>
                  <a:pt x="1616290" y="141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335913" y="5519420"/>
            <a:ext cx="1950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835" algn="l"/>
                <a:tab pos="918844" algn="l"/>
                <a:tab pos="1284605" algn="l"/>
              </a:tabLst>
            </a:pPr>
            <a:r>
              <a:rPr sz="2400" spc="-50" dirty="0">
                <a:latin typeface="Cambria Math"/>
                <a:cs typeface="Cambria Math"/>
              </a:rPr>
              <a:t>𝛼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	−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</a:t>
            </a:r>
            <a:r>
              <a:rPr sz="2400" spc="459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57244" y="5153659"/>
            <a:ext cx="77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1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&gt;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  <a:p>
            <a:pPr marL="24130">
              <a:lnSpc>
                <a:spcPct val="100000"/>
              </a:lnSpc>
            </a:pP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1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≤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1255" y="1289303"/>
            <a:ext cx="1910433" cy="152001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1255" y="2990088"/>
            <a:ext cx="1917457" cy="147124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5264" y="4572000"/>
            <a:ext cx="1807927" cy="152001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54895" y="1289303"/>
            <a:ext cx="1917457" cy="1520010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024" y="171291"/>
            <a:ext cx="10595610" cy="6096000"/>
            <a:chOff x="97024" y="171291"/>
            <a:chExt cx="10595610" cy="609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" y="569976"/>
              <a:ext cx="5931408" cy="24627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3024" y="2667000"/>
              <a:ext cx="6309360" cy="35996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549" y="180816"/>
              <a:ext cx="9512300" cy="4692650"/>
            </a:xfrm>
            <a:custGeom>
              <a:avLst/>
              <a:gdLst/>
              <a:ahLst/>
              <a:cxnLst/>
              <a:rect l="l" t="t" r="r" b="b"/>
              <a:pathLst>
                <a:path w="9512300" h="4692650">
                  <a:moveTo>
                    <a:pt x="0" y="4692122"/>
                  </a:moveTo>
                  <a:lnTo>
                    <a:pt x="9512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583" y="6036564"/>
            <a:ext cx="13716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5080" indent="-117475">
              <a:lnSpc>
                <a:spcPct val="105000"/>
              </a:lnSpc>
              <a:spcBef>
                <a:spcPts val="10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Neuron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Felipe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Perucho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licensed</a:t>
            </a:r>
            <a:r>
              <a:rPr sz="800" dirty="0">
                <a:latin typeface="Calibri"/>
                <a:cs typeface="Calibri"/>
              </a:rPr>
              <a:t> under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CC-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BY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3.0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1618" y="1293876"/>
            <a:ext cx="1972310" cy="127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axon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000">
              <a:latin typeface="Calibri"/>
              <a:cs typeface="Calibri"/>
            </a:endParaRPr>
          </a:p>
          <a:p>
            <a:pPr marL="12700" marR="1435735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cell body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4561" y="135636"/>
            <a:ext cx="12211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presynaptic </a:t>
            </a:r>
            <a:r>
              <a:rPr sz="2000" spc="-10" dirty="0">
                <a:latin typeface="Calibri"/>
                <a:cs typeface="Calibri"/>
              </a:rPr>
              <a:t>terminal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46719" y="1082039"/>
            <a:ext cx="3975100" cy="1950720"/>
            <a:chOff x="8046719" y="1082039"/>
            <a:chExt cx="3975100" cy="19507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719" y="1082039"/>
              <a:ext cx="3974591" cy="19507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188487" y="1527619"/>
              <a:ext cx="440690" cy="440690"/>
            </a:xfrm>
            <a:custGeom>
              <a:avLst/>
              <a:gdLst/>
              <a:ahLst/>
              <a:cxnLst/>
              <a:rect l="l" t="t" r="r" b="b"/>
              <a:pathLst>
                <a:path w="440690" h="440689">
                  <a:moveTo>
                    <a:pt x="0" y="220036"/>
                  </a:moveTo>
                  <a:lnTo>
                    <a:pt x="4470" y="175691"/>
                  </a:lnTo>
                  <a:lnTo>
                    <a:pt x="17291" y="134388"/>
                  </a:lnTo>
                  <a:lnTo>
                    <a:pt x="37578" y="97011"/>
                  </a:lnTo>
                  <a:lnTo>
                    <a:pt x="64447" y="64447"/>
                  </a:lnTo>
                  <a:lnTo>
                    <a:pt x="97011" y="37578"/>
                  </a:lnTo>
                  <a:lnTo>
                    <a:pt x="134388" y="17291"/>
                  </a:lnTo>
                  <a:lnTo>
                    <a:pt x="175691" y="4470"/>
                  </a:lnTo>
                  <a:lnTo>
                    <a:pt x="220036" y="0"/>
                  </a:lnTo>
                  <a:lnTo>
                    <a:pt x="264380" y="4470"/>
                  </a:lnTo>
                  <a:lnTo>
                    <a:pt x="305683" y="17291"/>
                  </a:lnTo>
                  <a:lnTo>
                    <a:pt x="343059" y="37578"/>
                  </a:lnTo>
                  <a:lnTo>
                    <a:pt x="375624" y="64447"/>
                  </a:lnTo>
                  <a:lnTo>
                    <a:pt x="402492" y="97011"/>
                  </a:lnTo>
                  <a:lnTo>
                    <a:pt x="422779" y="134388"/>
                  </a:lnTo>
                  <a:lnTo>
                    <a:pt x="435600" y="175691"/>
                  </a:lnTo>
                  <a:lnTo>
                    <a:pt x="440071" y="220036"/>
                  </a:lnTo>
                  <a:lnTo>
                    <a:pt x="435600" y="264380"/>
                  </a:lnTo>
                  <a:lnTo>
                    <a:pt x="422779" y="305683"/>
                  </a:lnTo>
                  <a:lnTo>
                    <a:pt x="402492" y="343059"/>
                  </a:lnTo>
                  <a:lnTo>
                    <a:pt x="375624" y="375624"/>
                  </a:lnTo>
                  <a:lnTo>
                    <a:pt x="343059" y="402492"/>
                  </a:lnTo>
                  <a:lnTo>
                    <a:pt x="305683" y="422779"/>
                  </a:lnTo>
                  <a:lnTo>
                    <a:pt x="264380" y="435600"/>
                  </a:lnTo>
                  <a:lnTo>
                    <a:pt x="220036" y="440071"/>
                  </a:lnTo>
                  <a:lnTo>
                    <a:pt x="175691" y="435600"/>
                  </a:lnTo>
                  <a:lnTo>
                    <a:pt x="134388" y="422779"/>
                  </a:lnTo>
                  <a:lnTo>
                    <a:pt x="97011" y="402492"/>
                  </a:lnTo>
                  <a:lnTo>
                    <a:pt x="64447" y="375624"/>
                  </a:lnTo>
                  <a:lnTo>
                    <a:pt x="37578" y="343059"/>
                  </a:lnTo>
                  <a:lnTo>
                    <a:pt x="17291" y="305683"/>
                  </a:lnTo>
                  <a:lnTo>
                    <a:pt x="4470" y="264380"/>
                  </a:lnTo>
                  <a:lnTo>
                    <a:pt x="0" y="220036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5552" y="47245"/>
            <a:ext cx="318135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7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Biological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Neuron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ts val="2330"/>
              </a:lnSpc>
            </a:pPr>
            <a:r>
              <a:rPr sz="2000" spc="-10" dirty="0">
                <a:latin typeface="Calibri"/>
                <a:cs typeface="Calibri"/>
              </a:rPr>
              <a:t>dendrite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3" name="object 13"/>
          <p:cNvSpPr txBox="1"/>
          <p:nvPr/>
        </p:nvSpPr>
        <p:spPr>
          <a:xfrm>
            <a:off x="9175267" y="400812"/>
            <a:ext cx="27349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Artificial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Neuron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Setting</a:t>
            </a:r>
            <a:r>
              <a:rPr spc="-7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number</a:t>
            </a:r>
            <a:r>
              <a:rPr spc="-7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layers</a:t>
            </a:r>
            <a:r>
              <a:rPr spc="-7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their</a:t>
            </a:r>
            <a:r>
              <a:rPr spc="-75" dirty="0"/>
              <a:t> </a:t>
            </a:r>
            <a:r>
              <a:rPr spc="-10" dirty="0"/>
              <a:t>sizes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1722120"/>
            <a:ext cx="10061448" cy="32766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699220" y="5129822"/>
            <a:ext cx="76200" cy="471170"/>
          </a:xfrm>
          <a:custGeom>
            <a:avLst/>
            <a:gdLst/>
            <a:ahLst/>
            <a:cxnLst/>
            <a:rect l="l" t="t" r="r" b="b"/>
            <a:pathLst>
              <a:path w="76200" h="471170">
                <a:moveTo>
                  <a:pt x="47625" y="63500"/>
                </a:moveTo>
                <a:lnTo>
                  <a:pt x="28575" y="63500"/>
                </a:lnTo>
                <a:lnTo>
                  <a:pt x="28575" y="470678"/>
                </a:lnTo>
                <a:lnTo>
                  <a:pt x="47625" y="470678"/>
                </a:lnTo>
                <a:lnTo>
                  <a:pt x="47625" y="63500"/>
                </a:lnTo>
                <a:close/>
              </a:path>
              <a:path w="76200" h="471170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1170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4768" y="5573269"/>
            <a:ext cx="5781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More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hidden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units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capacity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674660" y="1342644"/>
            <a:ext cx="8390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4075" algn="l"/>
                <a:tab pos="6776084" algn="l"/>
              </a:tabLst>
            </a:pPr>
            <a:r>
              <a:rPr sz="2000" dirty="0">
                <a:latin typeface="Calibri"/>
                <a:cs typeface="Calibri"/>
              </a:rPr>
              <a:t>3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hidden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units</a:t>
            </a:r>
            <a:r>
              <a:rPr sz="2000" dirty="0">
                <a:latin typeface="Calibri"/>
                <a:cs typeface="Calibri"/>
              </a:rPr>
              <a:t>	6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hidden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units</a:t>
            </a:r>
            <a:r>
              <a:rPr sz="2000" dirty="0">
                <a:latin typeface="Calibri"/>
                <a:cs typeface="Calibri"/>
              </a:rPr>
              <a:t>	20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hidden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Don’t</a:t>
            </a:r>
            <a:r>
              <a:rPr spc="-100" dirty="0"/>
              <a:t> </a:t>
            </a:r>
            <a:r>
              <a:rPr spc="-10" dirty="0"/>
              <a:t>regularize</a:t>
            </a:r>
            <a:r>
              <a:rPr spc="-100" dirty="0"/>
              <a:t> </a:t>
            </a:r>
            <a:r>
              <a:rPr dirty="0"/>
              <a:t>with</a:t>
            </a:r>
            <a:r>
              <a:rPr spc="-100" dirty="0"/>
              <a:t> </a:t>
            </a:r>
            <a:r>
              <a:rPr dirty="0"/>
              <a:t>size;</a:t>
            </a:r>
            <a:r>
              <a:rPr spc="-95" dirty="0"/>
              <a:t> </a:t>
            </a:r>
            <a:r>
              <a:rPr dirty="0"/>
              <a:t>instead</a:t>
            </a:r>
            <a:r>
              <a:rPr spc="-100" dirty="0"/>
              <a:t> </a:t>
            </a:r>
            <a:r>
              <a:rPr dirty="0"/>
              <a:t>use</a:t>
            </a:r>
            <a:r>
              <a:rPr spc="-100" dirty="0"/>
              <a:t> </a:t>
            </a:r>
            <a:r>
              <a:rPr spc="-10" dirty="0"/>
              <a:t>stronger</a:t>
            </a:r>
            <a:r>
              <a:rPr spc="-100" dirty="0"/>
              <a:t> </a:t>
            </a:r>
            <a:r>
              <a:rPr spc="-25" dirty="0"/>
              <a:t>L2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1033272"/>
            <a:ext cx="11189208" cy="40965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78572" y="5259830"/>
            <a:ext cx="94615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(Web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demo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with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ConvNetJS: </a:t>
            </a:r>
            <a:r>
              <a:rPr sz="25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http://cs.stanford.edu/people/karpathy/convnetjs/demo/classify2d.html</a:t>
            </a:r>
            <a:r>
              <a:rPr sz="2500" spc="-20" dirty="0">
                <a:latin typeface="Calibri"/>
                <a:cs typeface="Calibri"/>
                <a:hlinkClick r:id="rId3"/>
              </a:rPr>
              <a:t>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156572" y="1203452"/>
            <a:ext cx="707644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0" marR="177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neural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approximate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baseline="24305" dirty="0">
                <a:latin typeface="Calibri"/>
                <a:cs typeface="Calibri"/>
              </a:rPr>
              <a:t>N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baseline="24305" dirty="0">
                <a:latin typeface="Calibri"/>
                <a:cs typeface="Calibri"/>
              </a:rPr>
              <a:t>M</a:t>
            </a:r>
            <a:r>
              <a:rPr sz="2400" spc="187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arbitrary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precision</a:t>
            </a:r>
            <a:r>
              <a:rPr sz="2400" spc="-15" baseline="24305" dirty="0">
                <a:latin typeface="Calibri"/>
                <a:cs typeface="Calibri"/>
              </a:rPr>
              <a:t>*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9" y="6166611"/>
            <a:ext cx="70726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aseline="23809" dirty="0">
                <a:latin typeface="Calibri"/>
                <a:cs typeface="Calibri"/>
              </a:rPr>
              <a:t>*</a:t>
            </a:r>
            <a:r>
              <a:rPr sz="1000" dirty="0">
                <a:latin typeface="Calibri"/>
                <a:cs typeface="Calibri"/>
              </a:rPr>
              <a:t>Many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technical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conditions: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Only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holds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compact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subsets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</a:t>
            </a:r>
            <a:r>
              <a:rPr sz="1050" baseline="23809" dirty="0">
                <a:latin typeface="Calibri"/>
                <a:cs typeface="Calibri"/>
              </a:rPr>
              <a:t>N</a:t>
            </a:r>
            <a:r>
              <a:rPr sz="1000" dirty="0">
                <a:latin typeface="Calibri"/>
                <a:cs typeface="Calibri"/>
              </a:rPr>
              <a:t>;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function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must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continuous;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need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define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“arbitrary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precision”;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etc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77098" y="1965452"/>
            <a:ext cx="3791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Output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shifted,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scaled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ReLUs: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4591" y="3078630"/>
            <a:ext cx="3598863" cy="2421647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3873" y="2879852"/>
            <a:ext cx="189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7386" y="2992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7098" y="1965452"/>
            <a:ext cx="3791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Output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shifted,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scaled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ReLUs: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4591" y="3078630"/>
            <a:ext cx="3598863" cy="242164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490470" y="4156964"/>
            <a:ext cx="17748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 marR="304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Position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“bend”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</a:t>
            </a:r>
            <a:r>
              <a:rPr sz="1800" spc="-37" baseline="-13888" dirty="0">
                <a:latin typeface="Calibri"/>
                <a:cs typeface="Calibri"/>
              </a:rPr>
              <a:t>i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0" name="object 30"/>
          <p:cNvSpPr txBox="1"/>
          <p:nvPr/>
        </p:nvSpPr>
        <p:spPr>
          <a:xfrm>
            <a:off x="8110956" y="2706115"/>
            <a:ext cx="3214370" cy="109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Flip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left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right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i</a:t>
            </a:r>
            <a:endParaRPr sz="1800" baseline="-13888" dirty="0">
              <a:latin typeface="Calibri"/>
              <a:cs typeface="Calibri"/>
            </a:endParaRPr>
          </a:p>
          <a:p>
            <a:pPr marL="1798320" marR="152400">
              <a:lnSpc>
                <a:spcPts val="2110"/>
              </a:lnSpc>
              <a:spcBef>
                <a:spcPts val="2125"/>
              </a:spcBef>
            </a:pPr>
            <a:r>
              <a:rPr sz="1800" dirty="0">
                <a:latin typeface="Calibri"/>
                <a:cs typeface="Calibri"/>
              </a:rPr>
              <a:t>Slope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given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baseline="-13888" dirty="0">
                <a:latin typeface="Calibri"/>
                <a:cs typeface="Calibri"/>
              </a:rPr>
              <a:t>i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i</a:t>
            </a:r>
            <a:endParaRPr sz="1800" baseline="-1388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One</a:t>
            </a:r>
            <a:r>
              <a:rPr spc="-15" dirty="0"/>
              <a:t> </a:t>
            </a:r>
            <a:r>
              <a:rPr dirty="0"/>
              <a:t>solution:</a:t>
            </a:r>
            <a:r>
              <a:rPr spc="-20" dirty="0"/>
              <a:t> </a:t>
            </a:r>
            <a:r>
              <a:rPr sz="3900" dirty="0"/>
              <a:t>Feature</a:t>
            </a:r>
            <a:r>
              <a:rPr sz="3900" spc="20" dirty="0"/>
              <a:t> </a:t>
            </a:r>
            <a:r>
              <a:rPr sz="3900" spc="-10" dirty="0"/>
              <a:t>Transforms</a:t>
            </a:r>
            <a:endParaRPr sz="3900"/>
          </a:p>
        </p:txBody>
      </p:sp>
      <p:grpSp>
        <p:nvGrpSpPr>
          <p:cNvPr id="3" name="object 3"/>
          <p:cNvGrpSpPr/>
          <p:nvPr/>
        </p:nvGrpSpPr>
        <p:grpSpPr>
          <a:xfrm>
            <a:off x="1287717" y="2103742"/>
            <a:ext cx="3763645" cy="3458845"/>
            <a:chOff x="1287717" y="2103742"/>
            <a:chExt cx="3763645" cy="3458845"/>
          </a:xfrm>
        </p:grpSpPr>
        <p:sp>
          <p:nvSpPr>
            <p:cNvPr id="4" name="object 4"/>
            <p:cNvSpPr/>
            <p:nvPr/>
          </p:nvSpPr>
          <p:spPr>
            <a:xfrm>
              <a:off x="3151771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7717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8505" y="3333267"/>
              <a:ext cx="201930" cy="201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4" y="7184"/>
                  </a:lnTo>
                  <a:lnTo>
                    <a:pt x="26779" y="26779"/>
                  </a:lnTo>
                  <a:lnTo>
                    <a:pt x="7184" y="55844"/>
                  </a:lnTo>
                  <a:lnTo>
                    <a:pt x="0" y="91439"/>
                  </a:lnTo>
                  <a:lnTo>
                    <a:pt x="7184" y="127030"/>
                  </a:lnTo>
                  <a:lnTo>
                    <a:pt x="26779" y="156095"/>
                  </a:lnTo>
                  <a:lnTo>
                    <a:pt x="55844" y="175693"/>
                  </a:lnTo>
                  <a:lnTo>
                    <a:pt x="91439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0232" y="3957764"/>
              <a:ext cx="201930" cy="201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8177" y="4037279"/>
              <a:ext cx="201930" cy="2019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748" y="3701669"/>
              <a:ext cx="201930" cy="2019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812" y="3664064"/>
              <a:ext cx="201930" cy="2019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91440" y="0"/>
                  </a:moveTo>
                  <a:lnTo>
                    <a:pt x="55844" y="7186"/>
                  </a:lnTo>
                  <a:lnTo>
                    <a:pt x="26779" y="26784"/>
                  </a:lnTo>
                  <a:lnTo>
                    <a:pt x="7184" y="55849"/>
                  </a:lnTo>
                  <a:lnTo>
                    <a:pt x="0" y="91439"/>
                  </a:lnTo>
                  <a:lnTo>
                    <a:pt x="7184" y="127035"/>
                  </a:lnTo>
                  <a:lnTo>
                    <a:pt x="26779" y="156100"/>
                  </a:lnTo>
                  <a:lnTo>
                    <a:pt x="55844" y="175695"/>
                  </a:lnTo>
                  <a:lnTo>
                    <a:pt x="91440" y="182880"/>
                  </a:lnTo>
                  <a:lnTo>
                    <a:pt x="127030" y="175695"/>
                  </a:lnTo>
                  <a:lnTo>
                    <a:pt x="156095" y="156100"/>
                  </a:lnTo>
                  <a:lnTo>
                    <a:pt x="175693" y="127035"/>
                  </a:lnTo>
                  <a:lnTo>
                    <a:pt x="182880" y="91439"/>
                  </a:lnTo>
                  <a:lnTo>
                    <a:pt x="175693" y="55849"/>
                  </a:lnTo>
                  <a:lnTo>
                    <a:pt x="156095" y="26784"/>
                  </a:lnTo>
                  <a:lnTo>
                    <a:pt x="127030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7505" y="2959696"/>
              <a:ext cx="201930" cy="2019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5462" y="2721216"/>
              <a:ext cx="201930" cy="2019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093" y="2853690"/>
              <a:ext cx="201930" cy="2019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704" y="3524973"/>
              <a:ext cx="201930" cy="2019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561" y="4231563"/>
              <a:ext cx="201930" cy="2019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4247" y="4443539"/>
              <a:ext cx="201930" cy="2019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2478" y="4434700"/>
              <a:ext cx="201930" cy="2019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322" y="4160913"/>
              <a:ext cx="201930" cy="2019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2507" y="3728123"/>
              <a:ext cx="201930" cy="2019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8514" y="3357156"/>
              <a:ext cx="201930" cy="2019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5877" y="3127514"/>
              <a:ext cx="201930" cy="2019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149" y="4178579"/>
              <a:ext cx="201930" cy="2019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454" y="4752695"/>
              <a:ext cx="201930" cy="2019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3695" y="3816438"/>
              <a:ext cx="201930" cy="201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2205" y="4726203"/>
              <a:ext cx="201930" cy="20193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257278" y="3749547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11159" y="1262380"/>
            <a:ext cx="5485765" cy="20294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5"/>
              </a:spcBef>
            </a:pPr>
            <a:r>
              <a:rPr sz="2800" dirty="0">
                <a:latin typeface="Calibri"/>
                <a:cs typeface="Calibri"/>
              </a:rPr>
              <a:t>Original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  <a:p>
            <a:pPr marL="1151890">
              <a:lnSpc>
                <a:spcPts val="3065"/>
              </a:lnSpc>
              <a:spcBef>
                <a:spcPts val="101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3256279">
              <a:lnSpc>
                <a:spcPts val="3520"/>
              </a:lnSpc>
            </a:pP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(x</a:t>
            </a:r>
            <a:r>
              <a:rPr sz="3150" baseline="26455" dirty="0">
                <a:latin typeface="Calibri"/>
                <a:cs typeface="Calibri"/>
              </a:rPr>
              <a:t>2</a:t>
            </a:r>
            <a:r>
              <a:rPr sz="3150" spc="382" baseline="264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10" dirty="0">
                <a:latin typeface="Calibri"/>
                <a:cs typeface="Calibri"/>
              </a:rPr>
              <a:t> y</a:t>
            </a:r>
            <a:r>
              <a:rPr sz="3150" spc="-15" baseline="26455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)</a:t>
            </a:r>
            <a:r>
              <a:rPr sz="3150" spc="-15" baseline="26455" dirty="0">
                <a:latin typeface="Calibri"/>
                <a:cs typeface="Calibri"/>
              </a:rPr>
              <a:t>1/2</a:t>
            </a:r>
            <a:endParaRPr sz="3150" baseline="26455">
              <a:latin typeface="Calibri"/>
              <a:cs typeface="Calibri"/>
            </a:endParaRPr>
          </a:p>
          <a:p>
            <a:pPr marL="3256279">
              <a:lnSpc>
                <a:spcPts val="3815"/>
              </a:lnSpc>
            </a:pPr>
            <a:r>
              <a:rPr sz="3200" dirty="0">
                <a:latin typeface="Calibri"/>
                <a:cs typeface="Calibri"/>
              </a:rPr>
              <a:t>θ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tan</a:t>
            </a:r>
            <a:r>
              <a:rPr sz="3150" spc="-37" baseline="26455" dirty="0">
                <a:latin typeface="Calibri"/>
                <a:cs typeface="Calibri"/>
              </a:rPr>
              <a:t>-</a:t>
            </a:r>
            <a:r>
              <a:rPr sz="3150" spc="-15" baseline="26455" dirty="0">
                <a:latin typeface="Calibri"/>
                <a:cs typeface="Calibri"/>
              </a:rPr>
              <a:t>1</a:t>
            </a:r>
            <a:r>
              <a:rPr sz="3200" spc="-10" dirty="0">
                <a:latin typeface="Calibri"/>
                <a:cs typeface="Calibri"/>
              </a:rPr>
              <a:t>(y/x)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05373" y="3666096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1587182" y="0"/>
                </a:moveTo>
                <a:lnTo>
                  <a:pt x="1587182" y="266700"/>
                </a:lnTo>
                <a:lnTo>
                  <a:pt x="1764982" y="177800"/>
                </a:lnTo>
                <a:lnTo>
                  <a:pt x="1631632" y="177800"/>
                </a:lnTo>
                <a:lnTo>
                  <a:pt x="1631632" y="88900"/>
                </a:lnTo>
                <a:lnTo>
                  <a:pt x="1764982" y="88900"/>
                </a:lnTo>
                <a:lnTo>
                  <a:pt x="1587182" y="0"/>
                </a:lnTo>
                <a:close/>
              </a:path>
              <a:path w="1854200" h="266700">
                <a:moveTo>
                  <a:pt x="1587182" y="88900"/>
                </a:moveTo>
                <a:lnTo>
                  <a:pt x="0" y="88900"/>
                </a:lnTo>
                <a:lnTo>
                  <a:pt x="0" y="177800"/>
                </a:lnTo>
                <a:lnTo>
                  <a:pt x="1587182" y="177800"/>
                </a:lnTo>
                <a:lnTo>
                  <a:pt x="1587182" y="88900"/>
                </a:lnTo>
                <a:close/>
              </a:path>
              <a:path w="1854200" h="266700">
                <a:moveTo>
                  <a:pt x="1764982" y="88900"/>
                </a:moveTo>
                <a:lnTo>
                  <a:pt x="1631632" y="88900"/>
                </a:lnTo>
                <a:lnTo>
                  <a:pt x="1631632" y="177800"/>
                </a:lnTo>
                <a:lnTo>
                  <a:pt x="1764982" y="177800"/>
                </a:lnTo>
                <a:lnTo>
                  <a:pt x="1853882" y="133350"/>
                </a:lnTo>
                <a:lnTo>
                  <a:pt x="1764982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31142" y="3911091"/>
            <a:ext cx="145097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60655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Feature </a:t>
            </a:r>
            <a:r>
              <a:rPr sz="2800" spc="-25" dirty="0">
                <a:latin typeface="Calibri"/>
                <a:cs typeface="Calibri"/>
              </a:rPr>
              <a:t>transform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82610" y="2112849"/>
            <a:ext cx="2679700" cy="1533525"/>
            <a:chOff x="7882610" y="2112849"/>
            <a:chExt cx="2679700" cy="1533525"/>
          </a:xfrm>
        </p:grpSpPr>
        <p:sp>
          <p:nvSpPr>
            <p:cNvPr id="26" name="object 26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16492" y="2380503"/>
              <a:ext cx="285750" cy="1203325"/>
            </a:xfrm>
            <a:custGeom>
              <a:avLst/>
              <a:gdLst/>
              <a:ahLst/>
              <a:cxnLst/>
              <a:rect l="l" t="t" r="r" b="b"/>
              <a:pathLst>
                <a:path w="285750" h="1203325">
                  <a:moveTo>
                    <a:pt x="0" y="1202940"/>
                  </a:moveTo>
                  <a:lnTo>
                    <a:pt x="285738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1673" y="240677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23227" y="2391127"/>
              <a:ext cx="230504" cy="1209040"/>
            </a:xfrm>
            <a:custGeom>
              <a:avLst/>
              <a:gdLst/>
              <a:ahLst/>
              <a:cxnLst/>
              <a:rect l="l" t="t" r="r" b="b"/>
              <a:pathLst>
                <a:path w="230504" h="1209039">
                  <a:moveTo>
                    <a:pt x="230372" y="120903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12415" y="2410710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33407" y="2414254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7" name="object 37"/>
          <p:cNvSpPr txBox="1"/>
          <p:nvPr/>
        </p:nvSpPr>
        <p:spPr>
          <a:xfrm>
            <a:off x="8547024" y="3559555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834390" algn="l"/>
                <a:tab pos="117094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82610" y="2112849"/>
            <a:ext cx="2679700" cy="1533525"/>
            <a:chOff x="7882610" y="2112849"/>
            <a:chExt cx="2679700" cy="1533525"/>
          </a:xfrm>
        </p:grpSpPr>
        <p:sp>
          <p:nvSpPr>
            <p:cNvPr id="26" name="object 26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16492" y="2380503"/>
              <a:ext cx="285750" cy="1203325"/>
            </a:xfrm>
            <a:custGeom>
              <a:avLst/>
              <a:gdLst/>
              <a:ahLst/>
              <a:cxnLst/>
              <a:rect l="l" t="t" r="r" b="b"/>
              <a:pathLst>
                <a:path w="285750" h="1203325">
                  <a:moveTo>
                    <a:pt x="0" y="1202940"/>
                  </a:moveTo>
                  <a:lnTo>
                    <a:pt x="285738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1673" y="240677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23227" y="2391127"/>
              <a:ext cx="230504" cy="1209040"/>
            </a:xfrm>
            <a:custGeom>
              <a:avLst/>
              <a:gdLst/>
              <a:ahLst/>
              <a:cxnLst/>
              <a:rect l="l" t="t" r="r" b="b"/>
              <a:pathLst>
                <a:path w="230504" h="1209039">
                  <a:moveTo>
                    <a:pt x="230372" y="120903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12415" y="2410710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33407" y="2414254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7" name="object 37"/>
          <p:cNvSpPr txBox="1"/>
          <p:nvPr/>
        </p:nvSpPr>
        <p:spPr>
          <a:xfrm>
            <a:off x="8547024" y="3559555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834390" algn="l"/>
                <a:tab pos="117094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28185" y="2336292"/>
            <a:ext cx="1672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1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1</a:t>
            </a:r>
            <a:r>
              <a:rPr sz="2000" spc="-2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4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3</a:t>
            </a:r>
            <a:r>
              <a:rPr sz="2000" spc="-2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680308" y="261772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24635" y="2614676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4672" y="2104912"/>
            <a:ext cx="2695575" cy="1549400"/>
            <a:chOff x="7874672" y="2104912"/>
            <a:chExt cx="2695575" cy="1549400"/>
          </a:xfrm>
        </p:grpSpPr>
        <p:sp>
          <p:nvSpPr>
            <p:cNvPr id="3" name="object 3"/>
            <p:cNvSpPr/>
            <p:nvPr/>
          </p:nvSpPr>
          <p:spPr>
            <a:xfrm>
              <a:off x="9533407" y="2414254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1673" y="240677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16492" y="2192923"/>
              <a:ext cx="330835" cy="1390650"/>
            </a:xfrm>
            <a:custGeom>
              <a:avLst/>
              <a:gdLst/>
              <a:ahLst/>
              <a:cxnLst/>
              <a:rect l="l" t="t" r="r" b="b"/>
              <a:pathLst>
                <a:path w="330834" h="1390650">
                  <a:moveTo>
                    <a:pt x="0" y="1390520"/>
                  </a:moveTo>
                  <a:lnTo>
                    <a:pt x="330294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12415" y="2410710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16" name="object 16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47024" y="3559555"/>
            <a:ext cx="106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83439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28185" y="2336292"/>
            <a:ext cx="1672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1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1</a:t>
            </a:r>
            <a:r>
              <a:rPr sz="2000" spc="-2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4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3</a:t>
            </a:r>
            <a:r>
              <a:rPr sz="2000" spc="-2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82356" y="4693411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1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871993" y="3907614"/>
            <a:ext cx="1316990" cy="786765"/>
            <a:chOff x="7871993" y="3907614"/>
            <a:chExt cx="1316990" cy="786765"/>
          </a:xfrm>
        </p:grpSpPr>
        <p:sp>
          <p:nvSpPr>
            <p:cNvPr id="41" name="object 41"/>
            <p:cNvSpPr/>
            <p:nvPr/>
          </p:nvSpPr>
          <p:spPr>
            <a:xfrm>
              <a:off x="7988541" y="3909952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02066" y="4613986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40178" y="4548219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7055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8598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73070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57324" y="4613986"/>
              <a:ext cx="287020" cy="635"/>
            </a:xfrm>
            <a:custGeom>
              <a:avLst/>
              <a:gdLst/>
              <a:ahLst/>
              <a:cxnLst/>
              <a:rect l="l" t="t" r="r" b="b"/>
              <a:pathLst>
                <a:path w="287020" h="635">
                  <a:moveTo>
                    <a:pt x="0" y="0"/>
                  </a:moveTo>
                  <a:lnTo>
                    <a:pt x="286459" y="537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1043" y="4022192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16048" y="3926664"/>
              <a:ext cx="308610" cy="690880"/>
            </a:xfrm>
            <a:custGeom>
              <a:avLst/>
              <a:gdLst/>
              <a:ahLst/>
              <a:cxnLst/>
              <a:rect l="l" t="t" r="r" b="b"/>
              <a:pathLst>
                <a:path w="308609" h="690879">
                  <a:moveTo>
                    <a:pt x="0" y="690877"/>
                  </a:moveTo>
                  <a:lnTo>
                    <a:pt x="308194" y="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680308" y="261772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24635" y="2614676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491478" y="2359377"/>
            <a:ext cx="804545" cy="1272540"/>
            <a:chOff x="9491478" y="2359377"/>
            <a:chExt cx="804545" cy="1272540"/>
          </a:xfrm>
        </p:grpSpPr>
        <p:sp>
          <p:nvSpPr>
            <p:cNvPr id="53" name="object 53"/>
            <p:cNvSpPr/>
            <p:nvPr/>
          </p:nvSpPr>
          <p:spPr>
            <a:xfrm>
              <a:off x="9523228" y="2391127"/>
              <a:ext cx="230504" cy="1209040"/>
            </a:xfrm>
            <a:custGeom>
              <a:avLst/>
              <a:gdLst/>
              <a:ahLst/>
              <a:cxnLst/>
              <a:rect l="l" t="t" r="r" b="b"/>
              <a:pathLst>
                <a:path w="230504" h="1209039">
                  <a:moveTo>
                    <a:pt x="230372" y="120903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4672" y="2104912"/>
            <a:ext cx="2695575" cy="1549400"/>
            <a:chOff x="7874672" y="2104912"/>
            <a:chExt cx="2695575" cy="1549400"/>
          </a:xfrm>
        </p:grpSpPr>
        <p:sp>
          <p:nvSpPr>
            <p:cNvPr id="3" name="object 3"/>
            <p:cNvSpPr/>
            <p:nvPr/>
          </p:nvSpPr>
          <p:spPr>
            <a:xfrm>
              <a:off x="9533407" y="2438527"/>
              <a:ext cx="0" cy="1132205"/>
            </a:xfrm>
            <a:custGeom>
              <a:avLst/>
              <a:gdLst/>
              <a:ahLst/>
              <a:cxnLst/>
              <a:rect l="l" t="t" r="r" b="b"/>
              <a:pathLst>
                <a:path h="1132204">
                  <a:moveTo>
                    <a:pt x="0" y="0"/>
                  </a:moveTo>
                  <a:lnTo>
                    <a:pt x="0" y="1131746"/>
                  </a:lnTo>
                </a:path>
              </a:pathLst>
            </a:custGeom>
            <a:ln w="28576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16492" y="2380503"/>
              <a:ext cx="285750" cy="1203325"/>
            </a:xfrm>
            <a:custGeom>
              <a:avLst/>
              <a:gdLst/>
              <a:ahLst/>
              <a:cxnLst/>
              <a:rect l="l" t="t" r="r" b="b"/>
              <a:pathLst>
                <a:path w="285750" h="1203325">
                  <a:moveTo>
                    <a:pt x="0" y="1202940"/>
                  </a:moveTo>
                  <a:lnTo>
                    <a:pt x="285738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2415" y="2438527"/>
              <a:ext cx="0" cy="1128395"/>
            </a:xfrm>
            <a:custGeom>
              <a:avLst/>
              <a:gdLst/>
              <a:ahLst/>
              <a:cxnLst/>
              <a:rect l="l" t="t" r="r" b="b"/>
              <a:pathLst>
                <a:path h="1128395">
                  <a:moveTo>
                    <a:pt x="0" y="0"/>
                  </a:moveTo>
                  <a:lnTo>
                    <a:pt x="0" y="1128203"/>
                  </a:lnTo>
                </a:path>
              </a:pathLst>
            </a:custGeom>
            <a:ln w="28576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15" name="object 15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47024" y="3559555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834390" algn="l"/>
                <a:tab pos="117094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328185" y="2336292"/>
            <a:ext cx="1672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1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1</a:t>
            </a:r>
            <a:r>
              <a:rPr sz="2000" spc="-2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4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3</a:t>
            </a:r>
            <a:r>
              <a:rPr sz="2000" spc="-2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82356" y="4693411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1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13899" y="4693411"/>
            <a:ext cx="1863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1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871993" y="3907614"/>
            <a:ext cx="1316990" cy="786765"/>
            <a:chOff x="7871993" y="3907614"/>
            <a:chExt cx="1316990" cy="786765"/>
          </a:xfrm>
        </p:grpSpPr>
        <p:sp>
          <p:nvSpPr>
            <p:cNvPr id="41" name="object 41"/>
            <p:cNvSpPr/>
            <p:nvPr/>
          </p:nvSpPr>
          <p:spPr>
            <a:xfrm>
              <a:off x="7988541" y="3909952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02066" y="4613986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40178" y="4548219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7055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8598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73070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57324" y="4613986"/>
              <a:ext cx="287020" cy="635"/>
            </a:xfrm>
            <a:custGeom>
              <a:avLst/>
              <a:gdLst/>
              <a:ahLst/>
              <a:cxnLst/>
              <a:rect l="l" t="t" r="r" b="b"/>
              <a:pathLst>
                <a:path w="287020" h="635">
                  <a:moveTo>
                    <a:pt x="0" y="0"/>
                  </a:moveTo>
                  <a:lnTo>
                    <a:pt x="286459" y="537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1043" y="4022192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16048" y="3926664"/>
              <a:ext cx="308610" cy="690880"/>
            </a:xfrm>
            <a:custGeom>
              <a:avLst/>
              <a:gdLst/>
              <a:ahLst/>
              <a:cxnLst/>
              <a:rect l="l" t="t" r="r" b="b"/>
              <a:pathLst>
                <a:path w="308609" h="690879">
                  <a:moveTo>
                    <a:pt x="0" y="690877"/>
                  </a:moveTo>
                  <a:lnTo>
                    <a:pt x="308194" y="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0158386" y="3932240"/>
            <a:ext cx="1306195" cy="761365"/>
            <a:chOff x="10158386" y="3932240"/>
            <a:chExt cx="1306195" cy="761365"/>
          </a:xfrm>
        </p:grpSpPr>
        <p:sp>
          <p:nvSpPr>
            <p:cNvPr id="51" name="object 51"/>
            <p:cNvSpPr/>
            <p:nvPr/>
          </p:nvSpPr>
          <p:spPr>
            <a:xfrm>
              <a:off x="10263911" y="3932240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177436" y="4033786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15549" y="3968006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45927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061356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348440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177436" y="4564291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250131" y="4036174"/>
              <a:ext cx="495934" cy="0"/>
            </a:xfrm>
            <a:custGeom>
              <a:avLst/>
              <a:gdLst/>
              <a:ahLst/>
              <a:cxnLst/>
              <a:rect l="l" t="t" r="r" b="b"/>
              <a:pathLst>
                <a:path w="495934">
                  <a:moveTo>
                    <a:pt x="0" y="0"/>
                  </a:moveTo>
                  <a:lnTo>
                    <a:pt x="495795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760290" y="4040886"/>
              <a:ext cx="216535" cy="629920"/>
            </a:xfrm>
            <a:custGeom>
              <a:avLst/>
              <a:gdLst/>
              <a:ahLst/>
              <a:cxnLst/>
              <a:rect l="l" t="t" r="r" b="b"/>
              <a:pathLst>
                <a:path w="216534" h="629920">
                  <a:moveTo>
                    <a:pt x="0" y="0"/>
                  </a:moveTo>
                  <a:lnTo>
                    <a:pt x="216000" y="62981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680308" y="261772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24635" y="2614676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971674" y="2359377"/>
            <a:ext cx="1324610" cy="1272540"/>
            <a:chOff x="8971674" y="2359377"/>
            <a:chExt cx="1324610" cy="1272540"/>
          </a:xfrm>
        </p:grpSpPr>
        <p:sp>
          <p:nvSpPr>
            <p:cNvPr id="63" name="object 63"/>
            <p:cNvSpPr/>
            <p:nvPr/>
          </p:nvSpPr>
          <p:spPr>
            <a:xfrm>
              <a:off x="9523228" y="2391127"/>
              <a:ext cx="230504" cy="1209040"/>
            </a:xfrm>
            <a:custGeom>
              <a:avLst/>
              <a:gdLst/>
              <a:ahLst/>
              <a:cxnLst/>
              <a:rect l="l" t="t" r="r" b="b"/>
              <a:pathLst>
                <a:path w="230504" h="1209039">
                  <a:moveTo>
                    <a:pt x="230372" y="120903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71674" y="2406776"/>
              <a:ext cx="1205865" cy="0"/>
            </a:xfrm>
            <a:custGeom>
              <a:avLst/>
              <a:gdLst/>
              <a:ahLst/>
              <a:cxnLst/>
              <a:rect l="l" t="t" r="r" b="b"/>
              <a:pathLst>
                <a:path w="1205865">
                  <a:moveTo>
                    <a:pt x="0" y="0"/>
                  </a:moveTo>
                  <a:lnTo>
                    <a:pt x="1205760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4672" y="2104912"/>
            <a:ext cx="2695575" cy="2159000"/>
            <a:chOff x="7874672" y="2104912"/>
            <a:chExt cx="2695575" cy="2159000"/>
          </a:xfrm>
        </p:grpSpPr>
        <p:sp>
          <p:nvSpPr>
            <p:cNvPr id="3" name="object 3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16492" y="2380503"/>
              <a:ext cx="285750" cy="1203325"/>
            </a:xfrm>
            <a:custGeom>
              <a:avLst/>
              <a:gdLst/>
              <a:ahLst/>
              <a:cxnLst/>
              <a:rect l="l" t="t" r="r" b="b"/>
              <a:pathLst>
                <a:path w="285750" h="1203325">
                  <a:moveTo>
                    <a:pt x="0" y="1202940"/>
                  </a:moveTo>
                  <a:lnTo>
                    <a:pt x="285738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71673" y="240677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3228" y="2391123"/>
              <a:ext cx="379730" cy="1840864"/>
            </a:xfrm>
            <a:custGeom>
              <a:avLst/>
              <a:gdLst/>
              <a:ahLst/>
              <a:cxnLst/>
              <a:rect l="l" t="t" r="r" b="b"/>
              <a:pathLst>
                <a:path w="379729" h="1840864">
                  <a:moveTo>
                    <a:pt x="379228" y="1840631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2415" y="2410710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33407" y="2414254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18" name="object 18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47024" y="3559555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834390" algn="l"/>
                <a:tab pos="117094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28185" y="2336292"/>
            <a:ext cx="1672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1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1</a:t>
            </a:r>
            <a:r>
              <a:rPr sz="2000" spc="-2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4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3</a:t>
            </a:r>
            <a:r>
              <a:rPr sz="2000" spc="-2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2356" y="4693411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1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13899" y="4693411"/>
            <a:ext cx="1863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1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47089" y="5943091"/>
            <a:ext cx="1863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2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871993" y="3907614"/>
            <a:ext cx="3592829" cy="786765"/>
            <a:chOff x="7871993" y="3907614"/>
            <a:chExt cx="3592829" cy="786765"/>
          </a:xfrm>
        </p:grpSpPr>
        <p:sp>
          <p:nvSpPr>
            <p:cNvPr id="45" name="object 45"/>
            <p:cNvSpPr/>
            <p:nvPr/>
          </p:nvSpPr>
          <p:spPr>
            <a:xfrm>
              <a:off x="7988541" y="3909952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02066" y="4613986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40178" y="4548219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7055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78598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73070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63911" y="3932240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177436" y="4033786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15549" y="3968006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45927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061356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348440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57324" y="4613986"/>
              <a:ext cx="287020" cy="635"/>
            </a:xfrm>
            <a:custGeom>
              <a:avLst/>
              <a:gdLst/>
              <a:ahLst/>
              <a:cxnLst/>
              <a:rect l="l" t="t" r="r" b="b"/>
              <a:pathLst>
                <a:path w="287020" h="635">
                  <a:moveTo>
                    <a:pt x="0" y="0"/>
                  </a:moveTo>
                  <a:lnTo>
                    <a:pt x="286459" y="537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91043" y="4022192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177436" y="4564291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216048" y="3926664"/>
              <a:ext cx="308610" cy="690880"/>
            </a:xfrm>
            <a:custGeom>
              <a:avLst/>
              <a:gdLst/>
              <a:ahLst/>
              <a:cxnLst/>
              <a:rect l="l" t="t" r="r" b="b"/>
              <a:pathLst>
                <a:path w="308609" h="690879">
                  <a:moveTo>
                    <a:pt x="0" y="690877"/>
                  </a:moveTo>
                  <a:lnTo>
                    <a:pt x="308194" y="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250131" y="4036174"/>
              <a:ext cx="495934" cy="0"/>
            </a:xfrm>
            <a:custGeom>
              <a:avLst/>
              <a:gdLst/>
              <a:ahLst/>
              <a:cxnLst/>
              <a:rect l="l" t="t" r="r" b="b"/>
              <a:pathLst>
                <a:path w="495934">
                  <a:moveTo>
                    <a:pt x="0" y="0"/>
                  </a:moveTo>
                  <a:lnTo>
                    <a:pt x="495795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760290" y="4040886"/>
              <a:ext cx="216535" cy="629920"/>
            </a:xfrm>
            <a:custGeom>
              <a:avLst/>
              <a:gdLst/>
              <a:ahLst/>
              <a:cxnLst/>
              <a:rect l="l" t="t" r="r" b="b"/>
              <a:pathLst>
                <a:path w="216534" h="629920">
                  <a:moveTo>
                    <a:pt x="0" y="0"/>
                  </a:moveTo>
                  <a:lnTo>
                    <a:pt x="216000" y="62981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7871980" y="5158497"/>
            <a:ext cx="1316990" cy="819785"/>
            <a:chOff x="7871980" y="5158497"/>
            <a:chExt cx="1316990" cy="819785"/>
          </a:xfrm>
        </p:grpSpPr>
        <p:sp>
          <p:nvSpPr>
            <p:cNvPr id="64" name="object 64"/>
            <p:cNvSpPr/>
            <p:nvPr/>
          </p:nvSpPr>
          <p:spPr>
            <a:xfrm>
              <a:off x="7988541" y="5158497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02067" y="5231688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240179" y="5165908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70557" y="516226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85987" y="516226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073070" y="516226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891030" y="5808109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57032" y="5237657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09">
                  <a:moveTo>
                    <a:pt x="0" y="0"/>
                  </a:moveTo>
                  <a:lnTo>
                    <a:pt x="828949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64917" y="5214010"/>
              <a:ext cx="308610" cy="745490"/>
            </a:xfrm>
            <a:custGeom>
              <a:avLst/>
              <a:gdLst/>
              <a:ahLst/>
              <a:cxnLst/>
              <a:rect l="l" t="t" r="r" b="b"/>
              <a:pathLst>
                <a:path w="308609" h="745489">
                  <a:moveTo>
                    <a:pt x="0" y="0"/>
                  </a:moveTo>
                  <a:lnTo>
                    <a:pt x="308152" y="74489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680308" y="261772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74" name="object 74"/>
          <p:cNvSpPr txBox="1"/>
          <p:nvPr/>
        </p:nvSpPr>
        <p:spPr>
          <a:xfrm>
            <a:off x="8024635" y="2614676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82610" y="2112849"/>
            <a:ext cx="2679700" cy="1533525"/>
            <a:chOff x="7882610" y="2112849"/>
            <a:chExt cx="2679700" cy="1533525"/>
          </a:xfrm>
        </p:grpSpPr>
        <p:sp>
          <p:nvSpPr>
            <p:cNvPr id="26" name="object 26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16492" y="2380503"/>
              <a:ext cx="285750" cy="1203325"/>
            </a:xfrm>
            <a:custGeom>
              <a:avLst/>
              <a:gdLst/>
              <a:ahLst/>
              <a:cxnLst/>
              <a:rect l="l" t="t" r="r" b="b"/>
              <a:pathLst>
                <a:path w="285750" h="1203325">
                  <a:moveTo>
                    <a:pt x="0" y="1202940"/>
                  </a:moveTo>
                  <a:lnTo>
                    <a:pt x="285738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1673" y="240677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23227" y="2391127"/>
              <a:ext cx="230504" cy="1209040"/>
            </a:xfrm>
            <a:custGeom>
              <a:avLst/>
              <a:gdLst/>
              <a:ahLst/>
              <a:cxnLst/>
              <a:rect l="l" t="t" r="r" b="b"/>
              <a:pathLst>
                <a:path w="230504" h="1209039">
                  <a:moveTo>
                    <a:pt x="230372" y="120903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12415" y="2410710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33407" y="2414254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47024" y="3559555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834390" algn="l"/>
                <a:tab pos="117094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28185" y="2336292"/>
            <a:ext cx="1672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1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1</a:t>
            </a:r>
            <a:r>
              <a:rPr sz="2000" spc="-2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1950" baseline="-17094" dirty="0">
                <a:latin typeface="Calibri"/>
                <a:cs typeface="Calibri"/>
              </a:rPr>
              <a:t>2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</a:t>
            </a:r>
            <a:r>
              <a:rPr sz="1950" baseline="-17094" dirty="0">
                <a:latin typeface="Calibri"/>
                <a:cs typeface="Calibri"/>
              </a:rPr>
              <a:t>4</a:t>
            </a:r>
            <a:r>
              <a:rPr sz="1950" spc="240" baseline="-1709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1950" spc="-37" baseline="-17094" dirty="0">
                <a:latin typeface="Calibri"/>
                <a:cs typeface="Calibri"/>
              </a:rPr>
              <a:t>3</a:t>
            </a:r>
            <a:r>
              <a:rPr sz="2000" spc="-2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2356" y="4693411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1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13899" y="4693411"/>
            <a:ext cx="1863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1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47089" y="5943091"/>
            <a:ext cx="1863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2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949154" y="5943091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baseline="-13888" dirty="0">
                <a:latin typeface="Calibri"/>
                <a:cs typeface="Calibri"/>
              </a:rPr>
              <a:t>2</a:t>
            </a:r>
            <a:r>
              <a:rPr sz="1800" spc="187" baseline="-1388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max(0,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871993" y="3907614"/>
            <a:ext cx="1316990" cy="786765"/>
            <a:chOff x="7871993" y="3907614"/>
            <a:chExt cx="1316990" cy="786765"/>
          </a:xfrm>
        </p:grpSpPr>
        <p:sp>
          <p:nvSpPr>
            <p:cNvPr id="46" name="object 46"/>
            <p:cNvSpPr/>
            <p:nvPr/>
          </p:nvSpPr>
          <p:spPr>
            <a:xfrm>
              <a:off x="7988541" y="3909952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02066" y="4613986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40178" y="4548219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7055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85986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073070" y="454456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57324" y="4613986"/>
              <a:ext cx="287020" cy="635"/>
            </a:xfrm>
            <a:custGeom>
              <a:avLst/>
              <a:gdLst/>
              <a:ahLst/>
              <a:cxnLst/>
              <a:rect l="l" t="t" r="r" b="b"/>
              <a:pathLst>
                <a:path w="287020" h="635">
                  <a:moveTo>
                    <a:pt x="0" y="0"/>
                  </a:moveTo>
                  <a:lnTo>
                    <a:pt x="286459" y="537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91043" y="4022192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16048" y="3926664"/>
              <a:ext cx="308610" cy="690880"/>
            </a:xfrm>
            <a:custGeom>
              <a:avLst/>
              <a:gdLst/>
              <a:ahLst/>
              <a:cxnLst/>
              <a:rect l="l" t="t" r="r" b="b"/>
              <a:pathLst>
                <a:path w="308609" h="690879">
                  <a:moveTo>
                    <a:pt x="0" y="690877"/>
                  </a:moveTo>
                  <a:lnTo>
                    <a:pt x="308194" y="0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871980" y="5158497"/>
            <a:ext cx="1316990" cy="819785"/>
            <a:chOff x="7871980" y="5158497"/>
            <a:chExt cx="1316990" cy="819785"/>
          </a:xfrm>
        </p:grpSpPr>
        <p:sp>
          <p:nvSpPr>
            <p:cNvPr id="56" name="object 56"/>
            <p:cNvSpPr/>
            <p:nvPr/>
          </p:nvSpPr>
          <p:spPr>
            <a:xfrm>
              <a:off x="7988541" y="5158497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2067" y="5231688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40179" y="5165908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70557" y="516226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785987" y="516226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73070" y="516226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891030" y="5808109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57032" y="5237657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09">
                  <a:moveTo>
                    <a:pt x="0" y="0"/>
                  </a:moveTo>
                  <a:lnTo>
                    <a:pt x="828949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64917" y="5214010"/>
              <a:ext cx="308610" cy="745490"/>
            </a:xfrm>
            <a:custGeom>
              <a:avLst/>
              <a:gdLst/>
              <a:ahLst/>
              <a:cxnLst/>
              <a:rect l="l" t="t" r="r" b="b"/>
              <a:pathLst>
                <a:path w="308609" h="745489">
                  <a:moveTo>
                    <a:pt x="0" y="0"/>
                  </a:moveTo>
                  <a:lnTo>
                    <a:pt x="308152" y="74489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10158386" y="3932240"/>
            <a:ext cx="1306195" cy="761365"/>
            <a:chOff x="10158386" y="3932240"/>
            <a:chExt cx="1306195" cy="761365"/>
          </a:xfrm>
        </p:grpSpPr>
        <p:sp>
          <p:nvSpPr>
            <p:cNvPr id="66" name="object 66"/>
            <p:cNvSpPr/>
            <p:nvPr/>
          </p:nvSpPr>
          <p:spPr>
            <a:xfrm>
              <a:off x="10263911" y="3932240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177436" y="4033786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515549" y="3968006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745927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061356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348440" y="396436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177436" y="4564291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250131" y="4036174"/>
              <a:ext cx="495934" cy="0"/>
            </a:xfrm>
            <a:custGeom>
              <a:avLst/>
              <a:gdLst/>
              <a:ahLst/>
              <a:cxnLst/>
              <a:rect l="l" t="t" r="r" b="b"/>
              <a:pathLst>
                <a:path w="495934">
                  <a:moveTo>
                    <a:pt x="0" y="0"/>
                  </a:moveTo>
                  <a:lnTo>
                    <a:pt x="495795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60290" y="4040886"/>
              <a:ext cx="216535" cy="629920"/>
            </a:xfrm>
            <a:custGeom>
              <a:avLst/>
              <a:gdLst/>
              <a:ahLst/>
              <a:cxnLst/>
              <a:rect l="l" t="t" r="r" b="b"/>
              <a:pathLst>
                <a:path w="216534" h="629920">
                  <a:moveTo>
                    <a:pt x="0" y="0"/>
                  </a:moveTo>
                  <a:lnTo>
                    <a:pt x="216000" y="62981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0125405" y="5143207"/>
            <a:ext cx="1412875" cy="771525"/>
            <a:chOff x="10125405" y="5143207"/>
            <a:chExt cx="1412875" cy="771525"/>
          </a:xfrm>
        </p:grpSpPr>
        <p:sp>
          <p:nvSpPr>
            <p:cNvPr id="76" name="object 76"/>
            <p:cNvSpPr/>
            <p:nvPr/>
          </p:nvSpPr>
          <p:spPr>
            <a:xfrm>
              <a:off x="10232009" y="5153957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760752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145534" y="5829650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840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83646" y="5763880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714024" y="5760225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029454" y="5760225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316538" y="5760225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739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44455" y="5307990"/>
              <a:ext cx="175260" cy="635"/>
            </a:xfrm>
            <a:custGeom>
              <a:avLst/>
              <a:gdLst/>
              <a:ahLst/>
              <a:cxnLst/>
              <a:rect l="l" t="t" r="r" b="b"/>
              <a:pathLst>
                <a:path w="175259" h="635">
                  <a:moveTo>
                    <a:pt x="0" y="190"/>
                  </a:moveTo>
                  <a:lnTo>
                    <a:pt x="1751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200513" y="5829533"/>
              <a:ext cx="1116330" cy="0"/>
            </a:xfrm>
            <a:custGeom>
              <a:avLst/>
              <a:gdLst/>
              <a:ahLst/>
              <a:cxnLst/>
              <a:rect l="l" t="t" r="r" b="b"/>
              <a:pathLst>
                <a:path w="1116329">
                  <a:moveTo>
                    <a:pt x="0" y="0"/>
                  </a:moveTo>
                  <a:lnTo>
                    <a:pt x="1116030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296214" y="5162257"/>
              <a:ext cx="222885" cy="708025"/>
            </a:xfrm>
            <a:custGeom>
              <a:avLst/>
              <a:gdLst/>
              <a:ahLst/>
              <a:cxnLst/>
              <a:rect l="l" t="t" r="r" b="b"/>
              <a:pathLst>
                <a:path w="222884" h="708025">
                  <a:moveTo>
                    <a:pt x="222647" y="0"/>
                  </a:moveTo>
                  <a:lnTo>
                    <a:pt x="0" y="707437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9680308" y="261772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89" name="object 89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86" name="object 86"/>
          <p:cNvSpPr txBox="1"/>
          <p:nvPr/>
        </p:nvSpPr>
        <p:spPr>
          <a:xfrm>
            <a:off x="8024635" y="2614676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7" name="object 7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82610" y="2112849"/>
            <a:ext cx="2679700" cy="1533525"/>
            <a:chOff x="7882610" y="2112849"/>
            <a:chExt cx="2679700" cy="1533525"/>
          </a:xfrm>
        </p:grpSpPr>
        <p:sp>
          <p:nvSpPr>
            <p:cNvPr id="26" name="object 26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16492" y="2380503"/>
              <a:ext cx="285750" cy="1203325"/>
            </a:xfrm>
            <a:custGeom>
              <a:avLst/>
              <a:gdLst/>
              <a:ahLst/>
              <a:cxnLst/>
              <a:rect l="l" t="t" r="r" b="b"/>
              <a:pathLst>
                <a:path w="285750" h="1203325">
                  <a:moveTo>
                    <a:pt x="0" y="1202940"/>
                  </a:moveTo>
                  <a:lnTo>
                    <a:pt x="285738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1673" y="240677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23227" y="2391127"/>
              <a:ext cx="230504" cy="1209040"/>
            </a:xfrm>
            <a:custGeom>
              <a:avLst/>
              <a:gdLst/>
              <a:ahLst/>
              <a:cxnLst/>
              <a:rect l="l" t="t" r="r" b="b"/>
              <a:pathLst>
                <a:path w="230504" h="1209039">
                  <a:moveTo>
                    <a:pt x="230372" y="120903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12415" y="2410710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33407" y="2414254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21624" y="3559555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405130" algn="l"/>
                <a:tab pos="859790" algn="l"/>
                <a:tab pos="119634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883944" y="4433046"/>
            <a:ext cx="2727960" cy="1533525"/>
            <a:chOff x="7883944" y="4433046"/>
            <a:chExt cx="2727960" cy="1533525"/>
          </a:xfrm>
        </p:grpSpPr>
        <p:sp>
          <p:nvSpPr>
            <p:cNvPr id="41" name="object 41"/>
            <p:cNvSpPr/>
            <p:nvPr/>
          </p:nvSpPr>
          <p:spPr>
            <a:xfrm>
              <a:off x="7883944" y="5903637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679071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43443" y="4433046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53578" y="5409323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62759" y="5120182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45524" y="4882718"/>
              <a:ext cx="408940" cy="1270"/>
            </a:xfrm>
            <a:custGeom>
              <a:avLst/>
              <a:gdLst/>
              <a:ahLst/>
              <a:cxnLst/>
              <a:rect l="l" t="t" r="r" b="b"/>
              <a:pathLst>
                <a:path w="408940" h="1270">
                  <a:moveTo>
                    <a:pt x="0" y="1168"/>
                  </a:moveTo>
                  <a:lnTo>
                    <a:pt x="408351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29915" y="472323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264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65093" y="4570831"/>
              <a:ext cx="533400" cy="1270"/>
            </a:xfrm>
            <a:custGeom>
              <a:avLst/>
              <a:gdLst/>
              <a:ahLst/>
              <a:cxnLst/>
              <a:rect l="l" t="t" r="r" b="b"/>
              <a:pathLst>
                <a:path w="533400" h="1270">
                  <a:moveTo>
                    <a:pt x="0" y="0"/>
                  </a:moveTo>
                  <a:lnTo>
                    <a:pt x="532792" y="1168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80739" y="5409323"/>
              <a:ext cx="81280" cy="502920"/>
            </a:xfrm>
            <a:custGeom>
              <a:avLst/>
              <a:gdLst/>
              <a:ahLst/>
              <a:cxnLst/>
              <a:rect l="l" t="t" r="r" b="b"/>
              <a:pathLst>
                <a:path w="81279" h="502920">
                  <a:moveTo>
                    <a:pt x="80751" y="0"/>
                  </a:moveTo>
                  <a:lnTo>
                    <a:pt x="0" y="50237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88324" y="5392255"/>
              <a:ext cx="74930" cy="527050"/>
            </a:xfrm>
            <a:custGeom>
              <a:avLst/>
              <a:gdLst/>
              <a:ahLst/>
              <a:cxnLst/>
              <a:rect l="l" t="t" r="r" b="b"/>
              <a:pathLst>
                <a:path w="74929" h="527050">
                  <a:moveTo>
                    <a:pt x="0" y="0"/>
                  </a:moveTo>
                  <a:lnTo>
                    <a:pt x="74427" y="526532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13129" y="5100421"/>
              <a:ext cx="66675" cy="818515"/>
            </a:xfrm>
            <a:custGeom>
              <a:avLst/>
              <a:gdLst/>
              <a:ahLst/>
              <a:cxnLst/>
              <a:rect l="l" t="t" r="r" b="b"/>
              <a:pathLst>
                <a:path w="66675" h="818514">
                  <a:moveTo>
                    <a:pt x="66076" y="0"/>
                  </a:moveTo>
                  <a:lnTo>
                    <a:pt x="0" y="818366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96667" y="5100421"/>
              <a:ext cx="84455" cy="804545"/>
            </a:xfrm>
            <a:custGeom>
              <a:avLst/>
              <a:gdLst/>
              <a:ahLst/>
              <a:cxnLst/>
              <a:rect l="l" t="t" r="r" b="b"/>
              <a:pathLst>
                <a:path w="84454" h="804545">
                  <a:moveTo>
                    <a:pt x="0" y="0"/>
                  </a:moveTo>
                  <a:lnTo>
                    <a:pt x="84295" y="804189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81731" y="4893348"/>
              <a:ext cx="87630" cy="1025525"/>
            </a:xfrm>
            <a:custGeom>
              <a:avLst/>
              <a:gdLst/>
              <a:ahLst/>
              <a:cxnLst/>
              <a:rect l="l" t="t" r="r" b="b"/>
              <a:pathLst>
                <a:path w="87629" h="1025525">
                  <a:moveTo>
                    <a:pt x="87441" y="0"/>
                  </a:moveTo>
                  <a:lnTo>
                    <a:pt x="0" y="102544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348406" y="4875631"/>
              <a:ext cx="56515" cy="1028065"/>
            </a:xfrm>
            <a:custGeom>
              <a:avLst/>
              <a:gdLst/>
              <a:ahLst/>
              <a:cxnLst/>
              <a:rect l="l" t="t" r="r" b="b"/>
              <a:pathLst>
                <a:path w="56515" h="1028064">
                  <a:moveTo>
                    <a:pt x="0" y="0"/>
                  </a:moveTo>
                  <a:lnTo>
                    <a:pt x="55890" y="102801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299942" y="4719688"/>
              <a:ext cx="133985" cy="1192530"/>
            </a:xfrm>
            <a:custGeom>
              <a:avLst/>
              <a:gdLst/>
              <a:ahLst/>
              <a:cxnLst/>
              <a:rect l="l" t="t" r="r" b="b"/>
              <a:pathLst>
                <a:path w="133984" h="1192529">
                  <a:moveTo>
                    <a:pt x="133516" y="0"/>
                  </a:moveTo>
                  <a:lnTo>
                    <a:pt x="0" y="119202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911931" y="4723231"/>
              <a:ext cx="90170" cy="1181735"/>
            </a:xfrm>
            <a:custGeom>
              <a:avLst/>
              <a:gdLst/>
              <a:ahLst/>
              <a:cxnLst/>
              <a:rect l="l" t="t" r="r" b="b"/>
              <a:pathLst>
                <a:path w="90170" h="1181735">
                  <a:moveTo>
                    <a:pt x="0" y="0"/>
                  </a:moveTo>
                  <a:lnTo>
                    <a:pt x="89766" y="11813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867015" y="4574375"/>
              <a:ext cx="116205" cy="1330325"/>
            </a:xfrm>
            <a:custGeom>
              <a:avLst/>
              <a:gdLst/>
              <a:ahLst/>
              <a:cxnLst/>
              <a:rect l="l" t="t" r="r" b="b"/>
              <a:pathLst>
                <a:path w="116204" h="1330325">
                  <a:moveTo>
                    <a:pt x="115794" y="0"/>
                  </a:moveTo>
                  <a:lnTo>
                    <a:pt x="0" y="133024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89362" y="4586605"/>
              <a:ext cx="102870" cy="1310640"/>
            </a:xfrm>
            <a:custGeom>
              <a:avLst/>
              <a:gdLst/>
              <a:ahLst/>
              <a:cxnLst/>
              <a:rect l="l" t="t" r="r" b="b"/>
              <a:pathLst>
                <a:path w="102870" h="1310639">
                  <a:moveTo>
                    <a:pt x="0" y="0"/>
                  </a:moveTo>
                  <a:lnTo>
                    <a:pt x="102874" y="131023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670971" y="5599683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9" name="object 59"/>
          <p:cNvSpPr txBox="1"/>
          <p:nvPr/>
        </p:nvSpPr>
        <p:spPr>
          <a:xfrm>
            <a:off x="8159483" y="3879595"/>
            <a:ext cx="268224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bumps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83944" y="4433046"/>
            <a:ext cx="2727960" cy="1533525"/>
            <a:chOff x="7883944" y="4433046"/>
            <a:chExt cx="2727960" cy="153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437" y="4479099"/>
              <a:ext cx="2424158" cy="11198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83944" y="5903637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679071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3443" y="4433046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3578" y="5409323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62759" y="5120182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5524" y="4882718"/>
              <a:ext cx="408940" cy="1270"/>
            </a:xfrm>
            <a:custGeom>
              <a:avLst/>
              <a:gdLst/>
              <a:ahLst/>
              <a:cxnLst/>
              <a:rect l="l" t="t" r="r" b="b"/>
              <a:pathLst>
                <a:path w="408940" h="1270">
                  <a:moveTo>
                    <a:pt x="0" y="1168"/>
                  </a:moveTo>
                  <a:lnTo>
                    <a:pt x="408351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29915" y="472323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264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65093" y="4570831"/>
              <a:ext cx="533400" cy="1270"/>
            </a:xfrm>
            <a:custGeom>
              <a:avLst/>
              <a:gdLst/>
              <a:ahLst/>
              <a:cxnLst/>
              <a:rect l="l" t="t" r="r" b="b"/>
              <a:pathLst>
                <a:path w="533400" h="1270">
                  <a:moveTo>
                    <a:pt x="0" y="0"/>
                  </a:moveTo>
                  <a:lnTo>
                    <a:pt x="532792" y="1168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80739" y="5409323"/>
              <a:ext cx="81280" cy="502920"/>
            </a:xfrm>
            <a:custGeom>
              <a:avLst/>
              <a:gdLst/>
              <a:ahLst/>
              <a:cxnLst/>
              <a:rect l="l" t="t" r="r" b="b"/>
              <a:pathLst>
                <a:path w="81279" h="502920">
                  <a:moveTo>
                    <a:pt x="80751" y="0"/>
                  </a:moveTo>
                  <a:lnTo>
                    <a:pt x="0" y="50237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88324" y="5392255"/>
              <a:ext cx="74930" cy="527050"/>
            </a:xfrm>
            <a:custGeom>
              <a:avLst/>
              <a:gdLst/>
              <a:ahLst/>
              <a:cxnLst/>
              <a:rect l="l" t="t" r="r" b="b"/>
              <a:pathLst>
                <a:path w="74929" h="527050">
                  <a:moveTo>
                    <a:pt x="0" y="0"/>
                  </a:moveTo>
                  <a:lnTo>
                    <a:pt x="74427" y="526532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13129" y="5100421"/>
              <a:ext cx="66675" cy="818515"/>
            </a:xfrm>
            <a:custGeom>
              <a:avLst/>
              <a:gdLst/>
              <a:ahLst/>
              <a:cxnLst/>
              <a:rect l="l" t="t" r="r" b="b"/>
              <a:pathLst>
                <a:path w="66675" h="818514">
                  <a:moveTo>
                    <a:pt x="66076" y="0"/>
                  </a:moveTo>
                  <a:lnTo>
                    <a:pt x="0" y="818366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667" y="5100421"/>
              <a:ext cx="84455" cy="804545"/>
            </a:xfrm>
            <a:custGeom>
              <a:avLst/>
              <a:gdLst/>
              <a:ahLst/>
              <a:cxnLst/>
              <a:rect l="l" t="t" r="r" b="b"/>
              <a:pathLst>
                <a:path w="84454" h="804545">
                  <a:moveTo>
                    <a:pt x="0" y="0"/>
                  </a:moveTo>
                  <a:lnTo>
                    <a:pt x="84295" y="804189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81731" y="4893348"/>
              <a:ext cx="87630" cy="1025525"/>
            </a:xfrm>
            <a:custGeom>
              <a:avLst/>
              <a:gdLst/>
              <a:ahLst/>
              <a:cxnLst/>
              <a:rect l="l" t="t" r="r" b="b"/>
              <a:pathLst>
                <a:path w="87629" h="1025525">
                  <a:moveTo>
                    <a:pt x="87441" y="0"/>
                  </a:moveTo>
                  <a:lnTo>
                    <a:pt x="0" y="102544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8406" y="4875631"/>
              <a:ext cx="56515" cy="1028065"/>
            </a:xfrm>
            <a:custGeom>
              <a:avLst/>
              <a:gdLst/>
              <a:ahLst/>
              <a:cxnLst/>
              <a:rect l="l" t="t" r="r" b="b"/>
              <a:pathLst>
                <a:path w="56515" h="1028064">
                  <a:moveTo>
                    <a:pt x="0" y="0"/>
                  </a:moveTo>
                  <a:lnTo>
                    <a:pt x="55890" y="102801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99942" y="4719688"/>
              <a:ext cx="133985" cy="1192530"/>
            </a:xfrm>
            <a:custGeom>
              <a:avLst/>
              <a:gdLst/>
              <a:ahLst/>
              <a:cxnLst/>
              <a:rect l="l" t="t" r="r" b="b"/>
              <a:pathLst>
                <a:path w="133984" h="1192529">
                  <a:moveTo>
                    <a:pt x="133516" y="0"/>
                  </a:moveTo>
                  <a:lnTo>
                    <a:pt x="0" y="119202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1931" y="4723231"/>
              <a:ext cx="90170" cy="1181735"/>
            </a:xfrm>
            <a:custGeom>
              <a:avLst/>
              <a:gdLst/>
              <a:ahLst/>
              <a:cxnLst/>
              <a:rect l="l" t="t" r="r" b="b"/>
              <a:pathLst>
                <a:path w="90170" h="1181735">
                  <a:moveTo>
                    <a:pt x="0" y="0"/>
                  </a:moveTo>
                  <a:lnTo>
                    <a:pt x="89766" y="11813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67015" y="4574375"/>
              <a:ext cx="116205" cy="1330325"/>
            </a:xfrm>
            <a:custGeom>
              <a:avLst/>
              <a:gdLst/>
              <a:ahLst/>
              <a:cxnLst/>
              <a:rect l="l" t="t" r="r" b="b"/>
              <a:pathLst>
                <a:path w="116204" h="1330325">
                  <a:moveTo>
                    <a:pt x="115794" y="0"/>
                  </a:moveTo>
                  <a:lnTo>
                    <a:pt x="0" y="133024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9362" y="4586605"/>
              <a:ext cx="102870" cy="1310640"/>
            </a:xfrm>
            <a:custGeom>
              <a:avLst/>
              <a:gdLst/>
              <a:ahLst/>
              <a:cxnLst/>
              <a:rect l="l" t="t" r="r" b="b"/>
              <a:pathLst>
                <a:path w="102870" h="1310639">
                  <a:moveTo>
                    <a:pt x="0" y="0"/>
                  </a:moveTo>
                  <a:lnTo>
                    <a:pt x="102874" y="131023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26" name="object 26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882610" y="2112849"/>
            <a:ext cx="2679700" cy="1533525"/>
            <a:chOff x="7882610" y="2112849"/>
            <a:chExt cx="2679700" cy="1533525"/>
          </a:xfrm>
        </p:grpSpPr>
        <p:sp>
          <p:nvSpPr>
            <p:cNvPr id="45" name="object 45"/>
            <p:cNvSpPr/>
            <p:nvPr/>
          </p:nvSpPr>
          <p:spPr>
            <a:xfrm>
              <a:off x="7882610" y="3583445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98716" y="0"/>
                  </a:lnTo>
                </a:path>
                <a:path w="2679700">
                  <a:moveTo>
                    <a:pt x="864446" y="0"/>
                  </a:moveTo>
                  <a:lnTo>
                    <a:pt x="1847519" y="0"/>
                  </a:lnTo>
                </a:path>
                <a:path w="2679700">
                  <a:moveTo>
                    <a:pt x="2413249" y="0"/>
                  </a:moveTo>
                  <a:lnTo>
                    <a:pt x="2679071" y="0"/>
                  </a:lnTo>
                </a:path>
              </a:pathLst>
            </a:custGeom>
            <a:ln w="15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42096" y="2112849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81327" y="358698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16492" y="2380503"/>
              <a:ext cx="285750" cy="1203325"/>
            </a:xfrm>
            <a:custGeom>
              <a:avLst/>
              <a:gdLst/>
              <a:ahLst/>
              <a:cxnLst/>
              <a:rect l="l" t="t" r="r" b="b"/>
              <a:pathLst>
                <a:path w="285750" h="1203325">
                  <a:moveTo>
                    <a:pt x="0" y="1202940"/>
                  </a:moveTo>
                  <a:lnTo>
                    <a:pt x="285738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71673" y="240677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23227" y="2391127"/>
              <a:ext cx="230504" cy="1209040"/>
            </a:xfrm>
            <a:custGeom>
              <a:avLst/>
              <a:gdLst/>
              <a:ahLst/>
              <a:cxnLst/>
              <a:rect l="l" t="t" r="r" b="b"/>
              <a:pathLst>
                <a:path w="230504" h="1209039">
                  <a:moveTo>
                    <a:pt x="230372" y="120903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730130" y="3576358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>
                  <a:moveTo>
                    <a:pt x="0" y="0"/>
                  </a:moveTo>
                  <a:lnTo>
                    <a:pt x="565729" y="1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31124" y="2409316"/>
              <a:ext cx="914400" cy="7620"/>
            </a:xfrm>
            <a:custGeom>
              <a:avLst/>
              <a:gdLst/>
              <a:ahLst/>
              <a:cxnLst/>
              <a:rect l="l" t="t" r="r" b="b"/>
              <a:pathLst>
                <a:path w="914400" h="7619">
                  <a:moveTo>
                    <a:pt x="0" y="7087"/>
                  </a:moveTo>
                  <a:lnTo>
                    <a:pt x="914400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012415" y="2410710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33407" y="2414254"/>
              <a:ext cx="0" cy="1156335"/>
            </a:xfrm>
            <a:custGeom>
              <a:avLst/>
              <a:gdLst/>
              <a:ahLst/>
              <a:cxnLst/>
              <a:rect l="l" t="t" r="r" b="b"/>
              <a:pathLst>
                <a:path h="1156335">
                  <a:moveTo>
                    <a:pt x="0" y="1156020"/>
                  </a:moveTo>
                  <a:lnTo>
                    <a:pt x="1" y="0"/>
                  </a:lnTo>
                </a:path>
              </a:pathLst>
            </a:custGeom>
            <a:ln w="285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626013" y="3301491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6" name="object 56"/>
          <p:cNvSpPr txBox="1"/>
          <p:nvPr/>
        </p:nvSpPr>
        <p:spPr>
          <a:xfrm>
            <a:off x="8521624" y="3559555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405130" algn="l"/>
                <a:tab pos="859790" algn="l"/>
                <a:tab pos="119634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r>
              <a:rPr sz="1800" baseline="-13888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7" baseline="-13888" dirty="0"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72489" y="1865883"/>
            <a:ext cx="24193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52400">
              <a:lnSpc>
                <a:spcPts val="2095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416645" y="1599691"/>
            <a:ext cx="301180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“bump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function”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670971" y="5599683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159483" y="3879595"/>
            <a:ext cx="268224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hidden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bumps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46936" y="6010147"/>
            <a:ext cx="336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Approximate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functions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bumps!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83944" y="4433046"/>
            <a:ext cx="2727960" cy="1533525"/>
            <a:chOff x="7883944" y="4433046"/>
            <a:chExt cx="2727960" cy="153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437" y="4479099"/>
              <a:ext cx="2424158" cy="11198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83944" y="5903637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679071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3443" y="4433046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3578" y="5409323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62759" y="5120182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5524" y="4882718"/>
              <a:ext cx="408940" cy="1270"/>
            </a:xfrm>
            <a:custGeom>
              <a:avLst/>
              <a:gdLst/>
              <a:ahLst/>
              <a:cxnLst/>
              <a:rect l="l" t="t" r="r" b="b"/>
              <a:pathLst>
                <a:path w="408940" h="1270">
                  <a:moveTo>
                    <a:pt x="0" y="1168"/>
                  </a:moveTo>
                  <a:lnTo>
                    <a:pt x="408351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29915" y="472323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264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65093" y="4570831"/>
              <a:ext cx="533400" cy="1270"/>
            </a:xfrm>
            <a:custGeom>
              <a:avLst/>
              <a:gdLst/>
              <a:ahLst/>
              <a:cxnLst/>
              <a:rect l="l" t="t" r="r" b="b"/>
              <a:pathLst>
                <a:path w="533400" h="1270">
                  <a:moveTo>
                    <a:pt x="0" y="0"/>
                  </a:moveTo>
                  <a:lnTo>
                    <a:pt x="532792" y="1168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80739" y="5409323"/>
              <a:ext cx="81280" cy="502920"/>
            </a:xfrm>
            <a:custGeom>
              <a:avLst/>
              <a:gdLst/>
              <a:ahLst/>
              <a:cxnLst/>
              <a:rect l="l" t="t" r="r" b="b"/>
              <a:pathLst>
                <a:path w="81279" h="502920">
                  <a:moveTo>
                    <a:pt x="80751" y="0"/>
                  </a:moveTo>
                  <a:lnTo>
                    <a:pt x="0" y="50237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88324" y="5392255"/>
              <a:ext cx="74930" cy="527050"/>
            </a:xfrm>
            <a:custGeom>
              <a:avLst/>
              <a:gdLst/>
              <a:ahLst/>
              <a:cxnLst/>
              <a:rect l="l" t="t" r="r" b="b"/>
              <a:pathLst>
                <a:path w="74929" h="527050">
                  <a:moveTo>
                    <a:pt x="0" y="0"/>
                  </a:moveTo>
                  <a:lnTo>
                    <a:pt x="74427" y="526532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13129" y="5100421"/>
              <a:ext cx="66675" cy="818515"/>
            </a:xfrm>
            <a:custGeom>
              <a:avLst/>
              <a:gdLst/>
              <a:ahLst/>
              <a:cxnLst/>
              <a:rect l="l" t="t" r="r" b="b"/>
              <a:pathLst>
                <a:path w="66675" h="818514">
                  <a:moveTo>
                    <a:pt x="66076" y="0"/>
                  </a:moveTo>
                  <a:lnTo>
                    <a:pt x="0" y="818366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667" y="5100421"/>
              <a:ext cx="84455" cy="804545"/>
            </a:xfrm>
            <a:custGeom>
              <a:avLst/>
              <a:gdLst/>
              <a:ahLst/>
              <a:cxnLst/>
              <a:rect l="l" t="t" r="r" b="b"/>
              <a:pathLst>
                <a:path w="84454" h="804545">
                  <a:moveTo>
                    <a:pt x="0" y="0"/>
                  </a:moveTo>
                  <a:lnTo>
                    <a:pt x="84295" y="804189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81731" y="4893348"/>
              <a:ext cx="87630" cy="1025525"/>
            </a:xfrm>
            <a:custGeom>
              <a:avLst/>
              <a:gdLst/>
              <a:ahLst/>
              <a:cxnLst/>
              <a:rect l="l" t="t" r="r" b="b"/>
              <a:pathLst>
                <a:path w="87629" h="1025525">
                  <a:moveTo>
                    <a:pt x="87441" y="0"/>
                  </a:moveTo>
                  <a:lnTo>
                    <a:pt x="0" y="102544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8406" y="4875631"/>
              <a:ext cx="56515" cy="1028065"/>
            </a:xfrm>
            <a:custGeom>
              <a:avLst/>
              <a:gdLst/>
              <a:ahLst/>
              <a:cxnLst/>
              <a:rect l="l" t="t" r="r" b="b"/>
              <a:pathLst>
                <a:path w="56515" h="1028064">
                  <a:moveTo>
                    <a:pt x="0" y="0"/>
                  </a:moveTo>
                  <a:lnTo>
                    <a:pt x="55890" y="102801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99942" y="4719688"/>
              <a:ext cx="133985" cy="1192530"/>
            </a:xfrm>
            <a:custGeom>
              <a:avLst/>
              <a:gdLst/>
              <a:ahLst/>
              <a:cxnLst/>
              <a:rect l="l" t="t" r="r" b="b"/>
              <a:pathLst>
                <a:path w="133984" h="1192529">
                  <a:moveTo>
                    <a:pt x="133516" y="0"/>
                  </a:moveTo>
                  <a:lnTo>
                    <a:pt x="0" y="119202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1931" y="4723231"/>
              <a:ext cx="90170" cy="1181735"/>
            </a:xfrm>
            <a:custGeom>
              <a:avLst/>
              <a:gdLst/>
              <a:ahLst/>
              <a:cxnLst/>
              <a:rect l="l" t="t" r="r" b="b"/>
              <a:pathLst>
                <a:path w="90170" h="1181735">
                  <a:moveTo>
                    <a:pt x="0" y="0"/>
                  </a:moveTo>
                  <a:lnTo>
                    <a:pt x="89766" y="11813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67015" y="4574375"/>
              <a:ext cx="116205" cy="1330325"/>
            </a:xfrm>
            <a:custGeom>
              <a:avLst/>
              <a:gdLst/>
              <a:ahLst/>
              <a:cxnLst/>
              <a:rect l="l" t="t" r="r" b="b"/>
              <a:pathLst>
                <a:path w="116204" h="1330325">
                  <a:moveTo>
                    <a:pt x="115794" y="0"/>
                  </a:moveTo>
                  <a:lnTo>
                    <a:pt x="0" y="133024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9362" y="4586605"/>
              <a:ext cx="102870" cy="1310640"/>
            </a:xfrm>
            <a:custGeom>
              <a:avLst/>
              <a:gdLst/>
              <a:ahLst/>
              <a:cxnLst/>
              <a:rect l="l" t="t" r="r" b="b"/>
              <a:pathLst>
                <a:path w="102870" h="1310639">
                  <a:moveTo>
                    <a:pt x="0" y="0"/>
                  </a:moveTo>
                  <a:lnTo>
                    <a:pt x="102874" y="131023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26" name="object 26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5828" y="5137366"/>
            <a:ext cx="3535045" cy="6407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94377" y="5161750"/>
            <a:ext cx="2713990" cy="6407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46936" y="5616699"/>
            <a:ext cx="3465195" cy="1182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5760" algn="r">
              <a:lnSpc>
                <a:spcPts val="3260"/>
              </a:lnSpc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095"/>
              </a:lnSpc>
            </a:pPr>
            <a:r>
              <a:rPr sz="1800" spc="-10" dirty="0">
                <a:latin typeface="Calibri"/>
                <a:cs typeface="Calibri"/>
              </a:rPr>
              <a:t>Approximate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functions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bumps!</a:t>
            </a:r>
            <a:endParaRPr sz="1800" dirty="0">
              <a:latin typeface="Calibri"/>
              <a:cs typeface="Calibri"/>
            </a:endParaRPr>
          </a:p>
          <a:p>
            <a:pPr marL="1362710">
              <a:lnSpc>
                <a:spcPct val="100000"/>
              </a:lnSpc>
              <a:spcBef>
                <a:spcPts val="1310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35" name="object 35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5828" y="4515611"/>
            <a:ext cx="2529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22927" y="4539996"/>
            <a:ext cx="2885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32548" y="1825244"/>
            <a:ext cx="409384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about…</a:t>
            </a:r>
            <a:endParaRPr sz="24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Char char="-"/>
              <a:tabLst>
                <a:tab pos="297815" algn="l"/>
              </a:tabLst>
            </a:pPr>
            <a:r>
              <a:rPr sz="2400" dirty="0">
                <a:latin typeface="Calibri"/>
                <a:cs typeface="Calibri"/>
              </a:rPr>
              <a:t>Gaps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bumps?</a:t>
            </a:r>
            <a:endParaRPr sz="24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0"/>
              </a:spcBef>
              <a:buChar char="-"/>
              <a:tabLst>
                <a:tab pos="297815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nonlinearities?</a:t>
            </a:r>
            <a:endParaRPr sz="24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Char char="-"/>
              <a:tabLst>
                <a:tab pos="297815" algn="l"/>
              </a:tabLst>
            </a:pPr>
            <a:r>
              <a:rPr sz="2400" spc="-25" dirty="0">
                <a:latin typeface="Calibri"/>
                <a:cs typeface="Calibri"/>
              </a:rPr>
              <a:t>Higher-</a:t>
            </a:r>
            <a:r>
              <a:rPr sz="2400" dirty="0">
                <a:latin typeface="Calibri"/>
                <a:cs typeface="Calibri"/>
              </a:rPr>
              <a:t>dimensional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18298" y="3654044"/>
            <a:ext cx="2811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See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Nielsen,</a:t>
            </a:r>
            <a:r>
              <a:rPr sz="24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Chapter</a:t>
            </a:r>
            <a:r>
              <a:rPr sz="24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83944" y="4433046"/>
            <a:ext cx="2727960" cy="1533525"/>
            <a:chOff x="7883944" y="4433046"/>
            <a:chExt cx="2727960" cy="153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437" y="4479099"/>
              <a:ext cx="2424158" cy="11198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83944" y="5903637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679071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3443" y="4433046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3578" y="5409323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62759" y="5120182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5524" y="4882718"/>
              <a:ext cx="408940" cy="1270"/>
            </a:xfrm>
            <a:custGeom>
              <a:avLst/>
              <a:gdLst/>
              <a:ahLst/>
              <a:cxnLst/>
              <a:rect l="l" t="t" r="r" b="b"/>
              <a:pathLst>
                <a:path w="408940" h="1270">
                  <a:moveTo>
                    <a:pt x="0" y="1168"/>
                  </a:moveTo>
                  <a:lnTo>
                    <a:pt x="408351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29915" y="472323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264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65093" y="4570831"/>
              <a:ext cx="533400" cy="1270"/>
            </a:xfrm>
            <a:custGeom>
              <a:avLst/>
              <a:gdLst/>
              <a:ahLst/>
              <a:cxnLst/>
              <a:rect l="l" t="t" r="r" b="b"/>
              <a:pathLst>
                <a:path w="533400" h="1270">
                  <a:moveTo>
                    <a:pt x="0" y="0"/>
                  </a:moveTo>
                  <a:lnTo>
                    <a:pt x="532792" y="1168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80739" y="5409323"/>
              <a:ext cx="81280" cy="502920"/>
            </a:xfrm>
            <a:custGeom>
              <a:avLst/>
              <a:gdLst/>
              <a:ahLst/>
              <a:cxnLst/>
              <a:rect l="l" t="t" r="r" b="b"/>
              <a:pathLst>
                <a:path w="81279" h="502920">
                  <a:moveTo>
                    <a:pt x="80751" y="0"/>
                  </a:moveTo>
                  <a:lnTo>
                    <a:pt x="0" y="50237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88324" y="5392255"/>
              <a:ext cx="74930" cy="527050"/>
            </a:xfrm>
            <a:custGeom>
              <a:avLst/>
              <a:gdLst/>
              <a:ahLst/>
              <a:cxnLst/>
              <a:rect l="l" t="t" r="r" b="b"/>
              <a:pathLst>
                <a:path w="74929" h="527050">
                  <a:moveTo>
                    <a:pt x="0" y="0"/>
                  </a:moveTo>
                  <a:lnTo>
                    <a:pt x="74427" y="526532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13129" y="5100421"/>
              <a:ext cx="66675" cy="818515"/>
            </a:xfrm>
            <a:custGeom>
              <a:avLst/>
              <a:gdLst/>
              <a:ahLst/>
              <a:cxnLst/>
              <a:rect l="l" t="t" r="r" b="b"/>
              <a:pathLst>
                <a:path w="66675" h="818514">
                  <a:moveTo>
                    <a:pt x="66076" y="0"/>
                  </a:moveTo>
                  <a:lnTo>
                    <a:pt x="0" y="818366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667" y="5100421"/>
              <a:ext cx="84455" cy="804545"/>
            </a:xfrm>
            <a:custGeom>
              <a:avLst/>
              <a:gdLst/>
              <a:ahLst/>
              <a:cxnLst/>
              <a:rect l="l" t="t" r="r" b="b"/>
              <a:pathLst>
                <a:path w="84454" h="804545">
                  <a:moveTo>
                    <a:pt x="0" y="0"/>
                  </a:moveTo>
                  <a:lnTo>
                    <a:pt x="84295" y="804189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81731" y="4893348"/>
              <a:ext cx="87630" cy="1025525"/>
            </a:xfrm>
            <a:custGeom>
              <a:avLst/>
              <a:gdLst/>
              <a:ahLst/>
              <a:cxnLst/>
              <a:rect l="l" t="t" r="r" b="b"/>
              <a:pathLst>
                <a:path w="87629" h="1025525">
                  <a:moveTo>
                    <a:pt x="87441" y="0"/>
                  </a:moveTo>
                  <a:lnTo>
                    <a:pt x="0" y="102544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8406" y="4875631"/>
              <a:ext cx="56515" cy="1028065"/>
            </a:xfrm>
            <a:custGeom>
              <a:avLst/>
              <a:gdLst/>
              <a:ahLst/>
              <a:cxnLst/>
              <a:rect l="l" t="t" r="r" b="b"/>
              <a:pathLst>
                <a:path w="56515" h="1028064">
                  <a:moveTo>
                    <a:pt x="0" y="0"/>
                  </a:moveTo>
                  <a:lnTo>
                    <a:pt x="55890" y="102801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99942" y="4719688"/>
              <a:ext cx="133985" cy="1192530"/>
            </a:xfrm>
            <a:custGeom>
              <a:avLst/>
              <a:gdLst/>
              <a:ahLst/>
              <a:cxnLst/>
              <a:rect l="l" t="t" r="r" b="b"/>
              <a:pathLst>
                <a:path w="133984" h="1192529">
                  <a:moveTo>
                    <a:pt x="133516" y="0"/>
                  </a:moveTo>
                  <a:lnTo>
                    <a:pt x="0" y="119202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1931" y="4723231"/>
              <a:ext cx="90170" cy="1181735"/>
            </a:xfrm>
            <a:custGeom>
              <a:avLst/>
              <a:gdLst/>
              <a:ahLst/>
              <a:cxnLst/>
              <a:rect l="l" t="t" r="r" b="b"/>
              <a:pathLst>
                <a:path w="90170" h="1181735">
                  <a:moveTo>
                    <a:pt x="0" y="0"/>
                  </a:moveTo>
                  <a:lnTo>
                    <a:pt x="89766" y="11813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67015" y="4574375"/>
              <a:ext cx="116205" cy="1330325"/>
            </a:xfrm>
            <a:custGeom>
              <a:avLst/>
              <a:gdLst/>
              <a:ahLst/>
              <a:cxnLst/>
              <a:rect l="l" t="t" r="r" b="b"/>
              <a:pathLst>
                <a:path w="116204" h="1330325">
                  <a:moveTo>
                    <a:pt x="115794" y="0"/>
                  </a:moveTo>
                  <a:lnTo>
                    <a:pt x="0" y="133024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9362" y="4586605"/>
              <a:ext cx="102870" cy="1310640"/>
            </a:xfrm>
            <a:custGeom>
              <a:avLst/>
              <a:gdLst/>
              <a:ahLst/>
              <a:cxnLst/>
              <a:rect l="l" t="t" r="r" b="b"/>
              <a:pathLst>
                <a:path w="102870" h="1310639">
                  <a:moveTo>
                    <a:pt x="0" y="0"/>
                  </a:moveTo>
                  <a:lnTo>
                    <a:pt x="102874" y="131023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26" name="object 26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69971" y="1740914"/>
            <a:ext cx="40005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255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9971" y="3152139"/>
            <a:ext cx="38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0002" y="3574795"/>
            <a:ext cx="24555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6065" marR="5080" indent="-2540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(3,1)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(3,)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09226" y="3590035"/>
            <a:ext cx="26936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4810" marR="5080" indent="-372745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weights: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(1,3)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5828" y="4515611"/>
            <a:ext cx="3535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2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22927" y="4539996"/>
            <a:ext cx="288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b1)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b2)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max(0,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b3)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70971" y="5599683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46936" y="6010147"/>
            <a:ext cx="336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Approximate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functions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bumps!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1501" y="2016899"/>
            <a:ext cx="3760178" cy="2250274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548958" y="1714500"/>
            <a:ext cx="5149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Reality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Networks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don’t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really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bumps!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One</a:t>
            </a:r>
            <a:r>
              <a:rPr spc="-15" dirty="0"/>
              <a:t> </a:t>
            </a:r>
            <a:r>
              <a:rPr dirty="0"/>
              <a:t>solution:</a:t>
            </a:r>
            <a:r>
              <a:rPr spc="-20" dirty="0"/>
              <a:t> </a:t>
            </a:r>
            <a:r>
              <a:rPr sz="3900" dirty="0"/>
              <a:t>Feature</a:t>
            </a:r>
            <a:r>
              <a:rPr sz="3900" spc="20" dirty="0"/>
              <a:t> </a:t>
            </a:r>
            <a:r>
              <a:rPr sz="3900" spc="-10" dirty="0"/>
              <a:t>Transforms</a:t>
            </a:r>
            <a:endParaRPr sz="3900"/>
          </a:p>
        </p:txBody>
      </p:sp>
      <p:grpSp>
        <p:nvGrpSpPr>
          <p:cNvPr id="3" name="object 3"/>
          <p:cNvGrpSpPr/>
          <p:nvPr/>
        </p:nvGrpSpPr>
        <p:grpSpPr>
          <a:xfrm>
            <a:off x="1287717" y="2103742"/>
            <a:ext cx="3763645" cy="3458845"/>
            <a:chOff x="1287717" y="2103742"/>
            <a:chExt cx="3763645" cy="3458845"/>
          </a:xfrm>
        </p:grpSpPr>
        <p:sp>
          <p:nvSpPr>
            <p:cNvPr id="4" name="object 4"/>
            <p:cNvSpPr/>
            <p:nvPr/>
          </p:nvSpPr>
          <p:spPr>
            <a:xfrm>
              <a:off x="3151771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7717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8505" y="3333267"/>
              <a:ext cx="201930" cy="201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4" y="7184"/>
                  </a:lnTo>
                  <a:lnTo>
                    <a:pt x="26779" y="26779"/>
                  </a:lnTo>
                  <a:lnTo>
                    <a:pt x="7184" y="55844"/>
                  </a:lnTo>
                  <a:lnTo>
                    <a:pt x="0" y="91439"/>
                  </a:lnTo>
                  <a:lnTo>
                    <a:pt x="7184" y="127030"/>
                  </a:lnTo>
                  <a:lnTo>
                    <a:pt x="26779" y="156095"/>
                  </a:lnTo>
                  <a:lnTo>
                    <a:pt x="55844" y="175693"/>
                  </a:lnTo>
                  <a:lnTo>
                    <a:pt x="91439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0232" y="3957764"/>
              <a:ext cx="201930" cy="201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8177" y="4037279"/>
              <a:ext cx="201930" cy="2019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748" y="3701669"/>
              <a:ext cx="201930" cy="2019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812" y="3664064"/>
              <a:ext cx="201930" cy="2019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91440" y="0"/>
                  </a:moveTo>
                  <a:lnTo>
                    <a:pt x="55844" y="7186"/>
                  </a:lnTo>
                  <a:lnTo>
                    <a:pt x="26779" y="26784"/>
                  </a:lnTo>
                  <a:lnTo>
                    <a:pt x="7184" y="55849"/>
                  </a:lnTo>
                  <a:lnTo>
                    <a:pt x="0" y="91439"/>
                  </a:lnTo>
                  <a:lnTo>
                    <a:pt x="7184" y="127035"/>
                  </a:lnTo>
                  <a:lnTo>
                    <a:pt x="26779" y="156100"/>
                  </a:lnTo>
                  <a:lnTo>
                    <a:pt x="55844" y="175695"/>
                  </a:lnTo>
                  <a:lnTo>
                    <a:pt x="91440" y="182880"/>
                  </a:lnTo>
                  <a:lnTo>
                    <a:pt x="127030" y="175695"/>
                  </a:lnTo>
                  <a:lnTo>
                    <a:pt x="156095" y="156100"/>
                  </a:lnTo>
                  <a:lnTo>
                    <a:pt x="175693" y="127035"/>
                  </a:lnTo>
                  <a:lnTo>
                    <a:pt x="182880" y="91439"/>
                  </a:lnTo>
                  <a:lnTo>
                    <a:pt x="175693" y="55849"/>
                  </a:lnTo>
                  <a:lnTo>
                    <a:pt x="156095" y="26784"/>
                  </a:lnTo>
                  <a:lnTo>
                    <a:pt x="127030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7505" y="2959696"/>
              <a:ext cx="201930" cy="2019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5462" y="2721216"/>
              <a:ext cx="201930" cy="2019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093" y="2853690"/>
              <a:ext cx="201930" cy="2019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704" y="3524973"/>
              <a:ext cx="201930" cy="2019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561" y="4231563"/>
              <a:ext cx="201930" cy="2019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4247" y="4443539"/>
              <a:ext cx="201930" cy="2019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2478" y="4434700"/>
              <a:ext cx="201930" cy="2019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322" y="4160913"/>
              <a:ext cx="201930" cy="2019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2507" y="3728123"/>
              <a:ext cx="201930" cy="2019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8514" y="3357156"/>
              <a:ext cx="201930" cy="2019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5877" y="3127514"/>
              <a:ext cx="201930" cy="2019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149" y="4178579"/>
              <a:ext cx="201930" cy="2019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454" y="4752695"/>
              <a:ext cx="201930" cy="2019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3695" y="3816438"/>
              <a:ext cx="201930" cy="201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2205" y="4726203"/>
              <a:ext cx="201930" cy="20193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257278" y="3749547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0882" y="1945131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859" y="1390395"/>
            <a:ext cx="2057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Original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9732" y="2296668"/>
            <a:ext cx="22548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 marR="304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(x</a:t>
            </a:r>
            <a:r>
              <a:rPr sz="3150" baseline="26455" dirty="0">
                <a:latin typeface="Calibri"/>
                <a:cs typeface="Calibri"/>
              </a:rPr>
              <a:t>2</a:t>
            </a:r>
            <a:r>
              <a:rPr sz="3150" spc="382" baseline="264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10" dirty="0">
                <a:latin typeface="Calibri"/>
                <a:cs typeface="Calibri"/>
              </a:rPr>
              <a:t> y</a:t>
            </a:r>
            <a:r>
              <a:rPr sz="3150" spc="-15" baseline="26455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)</a:t>
            </a:r>
            <a:r>
              <a:rPr sz="3150" spc="-15" baseline="26455" dirty="0">
                <a:latin typeface="Calibri"/>
                <a:cs typeface="Calibri"/>
              </a:rPr>
              <a:t>1/2 </a:t>
            </a:r>
            <a:r>
              <a:rPr sz="3200" dirty="0">
                <a:latin typeface="Calibri"/>
                <a:cs typeface="Calibri"/>
              </a:rPr>
              <a:t>θ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tan</a:t>
            </a:r>
            <a:r>
              <a:rPr sz="3150" spc="-37" baseline="26455" dirty="0">
                <a:latin typeface="Calibri"/>
                <a:cs typeface="Calibri"/>
              </a:rPr>
              <a:t>-</a:t>
            </a:r>
            <a:r>
              <a:rPr sz="3150" spc="-15" baseline="26455" dirty="0">
                <a:latin typeface="Calibri"/>
                <a:cs typeface="Calibri"/>
              </a:rPr>
              <a:t>1</a:t>
            </a:r>
            <a:r>
              <a:rPr sz="3200" spc="-10" dirty="0">
                <a:latin typeface="Calibri"/>
                <a:cs typeface="Calibri"/>
              </a:rPr>
              <a:t>(y/x)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05373" y="3666096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1587182" y="0"/>
                </a:moveTo>
                <a:lnTo>
                  <a:pt x="1587182" y="266700"/>
                </a:lnTo>
                <a:lnTo>
                  <a:pt x="1764982" y="177800"/>
                </a:lnTo>
                <a:lnTo>
                  <a:pt x="1631632" y="177800"/>
                </a:lnTo>
                <a:lnTo>
                  <a:pt x="1631632" y="88900"/>
                </a:lnTo>
                <a:lnTo>
                  <a:pt x="1764982" y="88900"/>
                </a:lnTo>
                <a:lnTo>
                  <a:pt x="1587182" y="0"/>
                </a:lnTo>
                <a:close/>
              </a:path>
              <a:path w="1854200" h="266700">
                <a:moveTo>
                  <a:pt x="1587182" y="88900"/>
                </a:moveTo>
                <a:lnTo>
                  <a:pt x="0" y="88900"/>
                </a:lnTo>
                <a:lnTo>
                  <a:pt x="0" y="177800"/>
                </a:lnTo>
                <a:lnTo>
                  <a:pt x="1587182" y="177800"/>
                </a:lnTo>
                <a:lnTo>
                  <a:pt x="1587182" y="88900"/>
                </a:lnTo>
                <a:close/>
              </a:path>
              <a:path w="1854200" h="266700">
                <a:moveTo>
                  <a:pt x="1764982" y="88900"/>
                </a:moveTo>
                <a:lnTo>
                  <a:pt x="1631632" y="88900"/>
                </a:lnTo>
                <a:lnTo>
                  <a:pt x="1631632" y="177800"/>
                </a:lnTo>
                <a:lnTo>
                  <a:pt x="1764982" y="177800"/>
                </a:lnTo>
                <a:lnTo>
                  <a:pt x="1853882" y="133350"/>
                </a:lnTo>
                <a:lnTo>
                  <a:pt x="1764982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7816381" y="2091042"/>
            <a:ext cx="3789045" cy="3484245"/>
            <a:chOff x="7816381" y="2091042"/>
            <a:chExt cx="3789045" cy="3484245"/>
          </a:xfrm>
        </p:grpSpPr>
        <p:sp>
          <p:nvSpPr>
            <p:cNvPr id="36" name="object 36"/>
            <p:cNvSpPr/>
            <p:nvPr/>
          </p:nvSpPr>
          <p:spPr>
            <a:xfrm>
              <a:off x="9693135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29081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676588" y="1390395"/>
            <a:ext cx="2035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Feature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31142" y="3911091"/>
            <a:ext cx="145097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60655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Feature </a:t>
            </a:r>
            <a:r>
              <a:rPr sz="2800" spc="-25" dirty="0">
                <a:latin typeface="Calibri"/>
                <a:cs typeface="Calibri"/>
              </a:rPr>
              <a:t>transform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7231" y="3731259"/>
            <a:ext cx="149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58833" y="1829307"/>
            <a:ext cx="2146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032822" y="1950681"/>
            <a:ext cx="1409065" cy="3587750"/>
            <a:chOff x="10032822" y="1950681"/>
            <a:chExt cx="1409065" cy="358775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06454" y="3286340"/>
              <a:ext cx="201930" cy="20193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097806" y="296221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91440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39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40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80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97806" y="296221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6051" y="4059694"/>
              <a:ext cx="201930" cy="20193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124539" y="378439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40" y="182879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124539" y="378439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8515" y="4980813"/>
              <a:ext cx="201930" cy="20193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033099" y="455284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40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39" y="182880"/>
                  </a:lnTo>
                  <a:lnTo>
                    <a:pt x="127035" y="175693"/>
                  </a:lnTo>
                  <a:lnTo>
                    <a:pt x="156100" y="156095"/>
                  </a:lnTo>
                  <a:lnTo>
                    <a:pt x="175695" y="127030"/>
                  </a:lnTo>
                  <a:lnTo>
                    <a:pt x="182879" y="91440"/>
                  </a:lnTo>
                  <a:lnTo>
                    <a:pt x="175695" y="55844"/>
                  </a:lnTo>
                  <a:lnTo>
                    <a:pt x="156100" y="26779"/>
                  </a:lnTo>
                  <a:lnTo>
                    <a:pt x="127035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033099" y="455284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6912" y="5336171"/>
              <a:ext cx="201930" cy="20193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56467" y="2195817"/>
              <a:ext cx="384810" cy="4127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5827" y="4292168"/>
              <a:ext cx="201930" cy="20193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215979" y="475721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39" y="182880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215979" y="475721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5401" y="1950681"/>
              <a:ext cx="201930" cy="20193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914926" y="316547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39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40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914926" y="316547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15459" y="2698064"/>
              <a:ext cx="201930" cy="20193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933493" y="361734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40" y="182879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33493" y="361734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7447" y="3214408"/>
              <a:ext cx="201930" cy="2019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5204" y="1956371"/>
              <a:ext cx="201930" cy="20193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1306" y="4278147"/>
              <a:ext cx="201930" cy="20193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2822" y="5265686"/>
              <a:ext cx="201930" cy="20193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61168" y="4726203"/>
              <a:ext cx="201930" cy="2019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7749" y="3717886"/>
              <a:ext cx="201930" cy="20193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5809" y="2659976"/>
              <a:ext cx="201930" cy="201930"/>
            </a:xfrm>
            <a:prstGeom prst="rect">
              <a:avLst/>
            </a:prstGeom>
          </p:spPr>
        </p:pic>
      </p:grpSp>
      <p:sp>
        <p:nvSpPr>
          <p:cNvPr id="70" name="object 7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83944" y="4433046"/>
            <a:ext cx="2727960" cy="1533525"/>
            <a:chOff x="7883944" y="4433046"/>
            <a:chExt cx="2727960" cy="153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437" y="4479099"/>
              <a:ext cx="2424158" cy="11198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83944" y="5903637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>
                  <a:moveTo>
                    <a:pt x="0" y="0"/>
                  </a:moveTo>
                  <a:lnTo>
                    <a:pt x="2679071" y="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3443" y="4433046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1533370"/>
                  </a:moveTo>
                  <a:lnTo>
                    <a:pt x="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3578" y="5409323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62759" y="5120182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808" y="1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5524" y="4882718"/>
              <a:ext cx="408940" cy="1270"/>
            </a:xfrm>
            <a:custGeom>
              <a:avLst/>
              <a:gdLst/>
              <a:ahLst/>
              <a:cxnLst/>
              <a:rect l="l" t="t" r="r" b="b"/>
              <a:pathLst>
                <a:path w="408940" h="1270">
                  <a:moveTo>
                    <a:pt x="0" y="1168"/>
                  </a:moveTo>
                  <a:lnTo>
                    <a:pt x="408351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29915" y="472323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500264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65093" y="4570831"/>
              <a:ext cx="533400" cy="1270"/>
            </a:xfrm>
            <a:custGeom>
              <a:avLst/>
              <a:gdLst/>
              <a:ahLst/>
              <a:cxnLst/>
              <a:rect l="l" t="t" r="r" b="b"/>
              <a:pathLst>
                <a:path w="533400" h="1270">
                  <a:moveTo>
                    <a:pt x="0" y="0"/>
                  </a:moveTo>
                  <a:lnTo>
                    <a:pt x="532792" y="1168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80739" y="5409323"/>
              <a:ext cx="81280" cy="502920"/>
            </a:xfrm>
            <a:custGeom>
              <a:avLst/>
              <a:gdLst/>
              <a:ahLst/>
              <a:cxnLst/>
              <a:rect l="l" t="t" r="r" b="b"/>
              <a:pathLst>
                <a:path w="81279" h="502920">
                  <a:moveTo>
                    <a:pt x="80751" y="0"/>
                  </a:moveTo>
                  <a:lnTo>
                    <a:pt x="0" y="502379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88324" y="5392255"/>
              <a:ext cx="74930" cy="527050"/>
            </a:xfrm>
            <a:custGeom>
              <a:avLst/>
              <a:gdLst/>
              <a:ahLst/>
              <a:cxnLst/>
              <a:rect l="l" t="t" r="r" b="b"/>
              <a:pathLst>
                <a:path w="74929" h="527050">
                  <a:moveTo>
                    <a:pt x="0" y="0"/>
                  </a:moveTo>
                  <a:lnTo>
                    <a:pt x="74427" y="526532"/>
                  </a:lnTo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13129" y="5100421"/>
              <a:ext cx="66675" cy="818515"/>
            </a:xfrm>
            <a:custGeom>
              <a:avLst/>
              <a:gdLst/>
              <a:ahLst/>
              <a:cxnLst/>
              <a:rect l="l" t="t" r="r" b="b"/>
              <a:pathLst>
                <a:path w="66675" h="818514">
                  <a:moveTo>
                    <a:pt x="66076" y="0"/>
                  </a:moveTo>
                  <a:lnTo>
                    <a:pt x="0" y="818366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667" y="5100421"/>
              <a:ext cx="84455" cy="804545"/>
            </a:xfrm>
            <a:custGeom>
              <a:avLst/>
              <a:gdLst/>
              <a:ahLst/>
              <a:cxnLst/>
              <a:rect l="l" t="t" r="r" b="b"/>
              <a:pathLst>
                <a:path w="84454" h="804545">
                  <a:moveTo>
                    <a:pt x="0" y="0"/>
                  </a:moveTo>
                  <a:lnTo>
                    <a:pt x="84295" y="804189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81731" y="4893348"/>
              <a:ext cx="87630" cy="1025525"/>
            </a:xfrm>
            <a:custGeom>
              <a:avLst/>
              <a:gdLst/>
              <a:ahLst/>
              <a:cxnLst/>
              <a:rect l="l" t="t" r="r" b="b"/>
              <a:pathLst>
                <a:path w="87629" h="1025525">
                  <a:moveTo>
                    <a:pt x="87441" y="0"/>
                  </a:moveTo>
                  <a:lnTo>
                    <a:pt x="0" y="102544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8406" y="4875631"/>
              <a:ext cx="56515" cy="1028065"/>
            </a:xfrm>
            <a:custGeom>
              <a:avLst/>
              <a:gdLst/>
              <a:ahLst/>
              <a:cxnLst/>
              <a:rect l="l" t="t" r="r" b="b"/>
              <a:pathLst>
                <a:path w="56515" h="1028064">
                  <a:moveTo>
                    <a:pt x="0" y="0"/>
                  </a:moveTo>
                  <a:lnTo>
                    <a:pt x="55890" y="102801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99942" y="4719688"/>
              <a:ext cx="133985" cy="1192530"/>
            </a:xfrm>
            <a:custGeom>
              <a:avLst/>
              <a:gdLst/>
              <a:ahLst/>
              <a:cxnLst/>
              <a:rect l="l" t="t" r="r" b="b"/>
              <a:pathLst>
                <a:path w="133984" h="1192529">
                  <a:moveTo>
                    <a:pt x="133516" y="0"/>
                  </a:moveTo>
                  <a:lnTo>
                    <a:pt x="0" y="119202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1931" y="4723231"/>
              <a:ext cx="90170" cy="1181735"/>
            </a:xfrm>
            <a:custGeom>
              <a:avLst/>
              <a:gdLst/>
              <a:ahLst/>
              <a:cxnLst/>
              <a:rect l="l" t="t" r="r" b="b"/>
              <a:pathLst>
                <a:path w="90170" h="1181735">
                  <a:moveTo>
                    <a:pt x="0" y="0"/>
                  </a:moveTo>
                  <a:lnTo>
                    <a:pt x="89766" y="11813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67015" y="4574375"/>
              <a:ext cx="116205" cy="1330325"/>
            </a:xfrm>
            <a:custGeom>
              <a:avLst/>
              <a:gdLst/>
              <a:ahLst/>
              <a:cxnLst/>
              <a:rect l="l" t="t" r="r" b="b"/>
              <a:pathLst>
                <a:path w="116204" h="1330325">
                  <a:moveTo>
                    <a:pt x="115794" y="0"/>
                  </a:moveTo>
                  <a:lnTo>
                    <a:pt x="0" y="133024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9362" y="4586605"/>
              <a:ext cx="102870" cy="1310640"/>
            </a:xfrm>
            <a:custGeom>
              <a:avLst/>
              <a:gdLst/>
              <a:ahLst/>
              <a:cxnLst/>
              <a:rect l="l" t="t" r="r" b="b"/>
              <a:pathLst>
                <a:path w="102870" h="1310639">
                  <a:moveTo>
                    <a:pt x="0" y="0"/>
                  </a:moveTo>
                  <a:lnTo>
                    <a:pt x="102874" y="131023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Universal</a:t>
            </a:r>
            <a:r>
              <a:rPr spc="-204" dirty="0"/>
              <a:t> </a:t>
            </a:r>
            <a:r>
              <a:rPr spc="-10" dirty="0"/>
              <a:t>Approximation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36534" y="1084579"/>
            <a:ext cx="925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two-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69186" y="247797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4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36585" y="2466339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98775" y="1758480"/>
            <a:ext cx="533400" cy="1951989"/>
            <a:chOff x="2898775" y="1758480"/>
            <a:chExt cx="533400" cy="1951989"/>
          </a:xfrm>
        </p:grpSpPr>
        <p:sp>
          <p:nvSpPr>
            <p:cNvPr id="26" name="object 26"/>
            <p:cNvSpPr/>
            <p:nvPr/>
          </p:nvSpPr>
          <p:spPr>
            <a:xfrm>
              <a:off x="2905125" y="1764830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6877" y="2477973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4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05125" y="318494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5" h="518795">
                  <a:moveTo>
                    <a:pt x="0" y="259337"/>
                  </a:moveTo>
                  <a:lnTo>
                    <a:pt x="4178" y="212720"/>
                  </a:lnTo>
                  <a:lnTo>
                    <a:pt x="16224" y="168845"/>
                  </a:lnTo>
                  <a:lnTo>
                    <a:pt x="35407" y="128444"/>
                  </a:lnTo>
                  <a:lnTo>
                    <a:pt x="60992" y="92249"/>
                  </a:lnTo>
                  <a:lnTo>
                    <a:pt x="92249" y="60992"/>
                  </a:lnTo>
                  <a:lnTo>
                    <a:pt x="128444" y="35407"/>
                  </a:lnTo>
                  <a:lnTo>
                    <a:pt x="168845" y="16224"/>
                  </a:lnTo>
                  <a:lnTo>
                    <a:pt x="212720" y="4178"/>
                  </a:lnTo>
                  <a:lnTo>
                    <a:pt x="259337" y="0"/>
                  </a:lnTo>
                  <a:lnTo>
                    <a:pt x="305953" y="4178"/>
                  </a:lnTo>
                  <a:lnTo>
                    <a:pt x="349827" y="16224"/>
                  </a:lnTo>
                  <a:lnTo>
                    <a:pt x="390228" y="35407"/>
                  </a:lnTo>
                  <a:lnTo>
                    <a:pt x="426423" y="60992"/>
                  </a:lnTo>
                  <a:lnTo>
                    <a:pt x="457680" y="92249"/>
                  </a:lnTo>
                  <a:lnTo>
                    <a:pt x="483266" y="128444"/>
                  </a:lnTo>
                  <a:lnTo>
                    <a:pt x="502448" y="168845"/>
                  </a:lnTo>
                  <a:lnTo>
                    <a:pt x="514495" y="212720"/>
                  </a:lnTo>
                  <a:lnTo>
                    <a:pt x="518673" y="259337"/>
                  </a:lnTo>
                  <a:lnTo>
                    <a:pt x="514495" y="305953"/>
                  </a:lnTo>
                  <a:lnTo>
                    <a:pt x="502448" y="349827"/>
                  </a:lnTo>
                  <a:lnTo>
                    <a:pt x="483266" y="390228"/>
                  </a:lnTo>
                  <a:lnTo>
                    <a:pt x="457680" y="426423"/>
                  </a:lnTo>
                  <a:lnTo>
                    <a:pt x="426423" y="457680"/>
                  </a:lnTo>
                  <a:lnTo>
                    <a:pt x="390228" y="483266"/>
                  </a:lnTo>
                  <a:lnTo>
                    <a:pt x="349827" y="502448"/>
                  </a:lnTo>
                  <a:lnTo>
                    <a:pt x="305953" y="514495"/>
                  </a:lnTo>
                  <a:lnTo>
                    <a:pt x="259337" y="518673"/>
                  </a:lnTo>
                  <a:lnTo>
                    <a:pt x="212720" y="514495"/>
                  </a:lnTo>
                  <a:lnTo>
                    <a:pt x="168845" y="502448"/>
                  </a:lnTo>
                  <a:lnTo>
                    <a:pt x="128444" y="483266"/>
                  </a:lnTo>
                  <a:lnTo>
                    <a:pt x="92249" y="457680"/>
                  </a:lnTo>
                  <a:lnTo>
                    <a:pt x="60992" y="426423"/>
                  </a:lnTo>
                  <a:lnTo>
                    <a:pt x="35407" y="390228"/>
                  </a:lnTo>
                  <a:lnTo>
                    <a:pt x="16224" y="349827"/>
                  </a:lnTo>
                  <a:lnTo>
                    <a:pt x="4178" y="305953"/>
                  </a:lnTo>
                  <a:lnTo>
                    <a:pt x="0" y="259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69971" y="1740914"/>
            <a:ext cx="400050" cy="186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1</a:t>
            </a:r>
            <a:endParaRPr sz="2850" baseline="-17543">
              <a:latin typeface="Calibri"/>
              <a:cs typeface="Calibri"/>
            </a:endParaRPr>
          </a:p>
          <a:p>
            <a:pPr marL="38100" marR="43815">
              <a:lnSpc>
                <a:spcPct val="163600"/>
              </a:lnSpc>
              <a:spcBef>
                <a:spcPts val="120"/>
              </a:spcBef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2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50" spc="-37" baseline="-17543" dirty="0">
                <a:latin typeface="Calibri"/>
                <a:cs typeface="Calibri"/>
              </a:rPr>
              <a:t>3</a:t>
            </a:r>
            <a:endParaRPr sz="2850" baseline="-17543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84853" y="2472283"/>
            <a:ext cx="518795" cy="518795"/>
          </a:xfrm>
          <a:custGeom>
            <a:avLst/>
            <a:gdLst/>
            <a:ahLst/>
            <a:cxnLst/>
            <a:rect l="l" t="t" r="r" b="b"/>
            <a:pathLst>
              <a:path w="518795" h="518794">
                <a:moveTo>
                  <a:pt x="0" y="259337"/>
                </a:moveTo>
                <a:lnTo>
                  <a:pt x="4178" y="212720"/>
                </a:lnTo>
                <a:lnTo>
                  <a:pt x="16224" y="168845"/>
                </a:lnTo>
                <a:lnTo>
                  <a:pt x="35407" y="128444"/>
                </a:lnTo>
                <a:lnTo>
                  <a:pt x="60992" y="92249"/>
                </a:lnTo>
                <a:lnTo>
                  <a:pt x="92249" y="60992"/>
                </a:lnTo>
                <a:lnTo>
                  <a:pt x="128444" y="35407"/>
                </a:lnTo>
                <a:lnTo>
                  <a:pt x="168845" y="16224"/>
                </a:lnTo>
                <a:lnTo>
                  <a:pt x="212720" y="4178"/>
                </a:lnTo>
                <a:lnTo>
                  <a:pt x="259337" y="0"/>
                </a:lnTo>
                <a:lnTo>
                  <a:pt x="305953" y="4178"/>
                </a:lnTo>
                <a:lnTo>
                  <a:pt x="349827" y="16224"/>
                </a:lnTo>
                <a:lnTo>
                  <a:pt x="390228" y="35407"/>
                </a:lnTo>
                <a:lnTo>
                  <a:pt x="426423" y="60992"/>
                </a:lnTo>
                <a:lnTo>
                  <a:pt x="457680" y="92249"/>
                </a:lnTo>
                <a:lnTo>
                  <a:pt x="483266" y="128444"/>
                </a:lnTo>
                <a:lnTo>
                  <a:pt x="502448" y="168845"/>
                </a:lnTo>
                <a:lnTo>
                  <a:pt x="514495" y="212720"/>
                </a:lnTo>
                <a:lnTo>
                  <a:pt x="518673" y="259337"/>
                </a:lnTo>
                <a:lnTo>
                  <a:pt x="514495" y="305953"/>
                </a:lnTo>
                <a:lnTo>
                  <a:pt x="502448" y="349827"/>
                </a:lnTo>
                <a:lnTo>
                  <a:pt x="483266" y="390228"/>
                </a:lnTo>
                <a:lnTo>
                  <a:pt x="457680" y="426423"/>
                </a:lnTo>
                <a:lnTo>
                  <a:pt x="426423" y="457680"/>
                </a:lnTo>
                <a:lnTo>
                  <a:pt x="390228" y="483266"/>
                </a:lnTo>
                <a:lnTo>
                  <a:pt x="349827" y="502448"/>
                </a:lnTo>
                <a:lnTo>
                  <a:pt x="305953" y="514495"/>
                </a:lnTo>
                <a:lnTo>
                  <a:pt x="259337" y="518673"/>
                </a:lnTo>
                <a:lnTo>
                  <a:pt x="212720" y="514495"/>
                </a:lnTo>
                <a:lnTo>
                  <a:pt x="168845" y="502448"/>
                </a:lnTo>
                <a:lnTo>
                  <a:pt x="128444" y="483266"/>
                </a:lnTo>
                <a:lnTo>
                  <a:pt x="92249" y="457680"/>
                </a:lnTo>
                <a:lnTo>
                  <a:pt x="60992" y="426423"/>
                </a:lnTo>
                <a:lnTo>
                  <a:pt x="35407" y="390228"/>
                </a:lnTo>
                <a:lnTo>
                  <a:pt x="16224" y="349827"/>
                </a:lnTo>
                <a:lnTo>
                  <a:pt x="4178" y="305953"/>
                </a:lnTo>
                <a:lnTo>
                  <a:pt x="0" y="259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52239" y="2460243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05431" y="1982749"/>
            <a:ext cx="2155825" cy="1471930"/>
          </a:xfrm>
          <a:custGeom>
            <a:avLst/>
            <a:gdLst/>
            <a:ahLst/>
            <a:cxnLst/>
            <a:rect l="l" t="t" r="r" b="b"/>
            <a:pathLst>
              <a:path w="2155825" h="1471929">
                <a:moveTo>
                  <a:pt x="835558" y="737362"/>
                </a:moveTo>
                <a:lnTo>
                  <a:pt x="834555" y="711987"/>
                </a:lnTo>
                <a:lnTo>
                  <a:pt x="81927" y="741870"/>
                </a:lnTo>
                <a:lnTo>
                  <a:pt x="82943" y="767245"/>
                </a:lnTo>
                <a:lnTo>
                  <a:pt x="835558" y="737362"/>
                </a:lnTo>
                <a:close/>
              </a:path>
              <a:path w="2155825" h="1471929">
                <a:moveTo>
                  <a:pt x="899693" y="1461528"/>
                </a:moveTo>
                <a:lnTo>
                  <a:pt x="885913" y="1440370"/>
                </a:lnTo>
                <a:lnTo>
                  <a:pt x="853224" y="1390116"/>
                </a:lnTo>
                <a:lnTo>
                  <a:pt x="840371" y="1412049"/>
                </a:lnTo>
                <a:lnTo>
                  <a:pt x="12903" y="926985"/>
                </a:lnTo>
                <a:lnTo>
                  <a:pt x="50" y="948893"/>
                </a:lnTo>
                <a:lnTo>
                  <a:pt x="827532" y="1433957"/>
                </a:lnTo>
                <a:lnTo>
                  <a:pt x="814692" y="1455864"/>
                </a:lnTo>
                <a:lnTo>
                  <a:pt x="899693" y="1461528"/>
                </a:lnTo>
                <a:close/>
              </a:path>
              <a:path w="2155825" h="1471929">
                <a:moveTo>
                  <a:pt x="899693" y="41427"/>
                </a:moveTo>
                <a:lnTo>
                  <a:pt x="814717" y="47523"/>
                </a:lnTo>
                <a:lnTo>
                  <a:pt x="827671" y="69367"/>
                </a:lnTo>
                <a:lnTo>
                  <a:pt x="0" y="560260"/>
                </a:lnTo>
                <a:lnTo>
                  <a:pt x="12954" y="582104"/>
                </a:lnTo>
                <a:lnTo>
                  <a:pt x="840625" y="91224"/>
                </a:lnTo>
                <a:lnTo>
                  <a:pt x="853592" y="113068"/>
                </a:lnTo>
                <a:lnTo>
                  <a:pt x="885875" y="62890"/>
                </a:lnTo>
                <a:lnTo>
                  <a:pt x="899693" y="41427"/>
                </a:lnTo>
                <a:close/>
              </a:path>
              <a:path w="2155825" h="1471929">
                <a:moveTo>
                  <a:pt x="911199" y="721639"/>
                </a:moveTo>
                <a:lnTo>
                  <a:pt x="888682" y="711479"/>
                </a:lnTo>
                <a:lnTo>
                  <a:pt x="833551" y="686600"/>
                </a:lnTo>
                <a:lnTo>
                  <a:pt x="834529" y="711479"/>
                </a:lnTo>
                <a:lnTo>
                  <a:pt x="834555" y="711987"/>
                </a:lnTo>
                <a:lnTo>
                  <a:pt x="835545" y="736854"/>
                </a:lnTo>
                <a:lnTo>
                  <a:pt x="835558" y="737362"/>
                </a:lnTo>
                <a:lnTo>
                  <a:pt x="836574" y="762736"/>
                </a:lnTo>
                <a:lnTo>
                  <a:pt x="911199" y="721639"/>
                </a:lnTo>
                <a:close/>
              </a:path>
              <a:path w="2155825" h="1471929">
                <a:moveTo>
                  <a:pt x="2079421" y="748880"/>
                </a:moveTo>
                <a:lnTo>
                  <a:pt x="2054796" y="736841"/>
                </a:lnTo>
                <a:lnTo>
                  <a:pt x="2002904" y="711441"/>
                </a:lnTo>
                <a:lnTo>
                  <a:pt x="2003107" y="736841"/>
                </a:lnTo>
                <a:lnTo>
                  <a:pt x="1420012" y="741857"/>
                </a:lnTo>
                <a:lnTo>
                  <a:pt x="1420063" y="748880"/>
                </a:lnTo>
                <a:lnTo>
                  <a:pt x="1420177" y="762241"/>
                </a:lnTo>
                <a:lnTo>
                  <a:pt x="1420228" y="767257"/>
                </a:lnTo>
                <a:lnTo>
                  <a:pt x="2003336" y="762241"/>
                </a:lnTo>
                <a:lnTo>
                  <a:pt x="2003552" y="787628"/>
                </a:lnTo>
                <a:lnTo>
                  <a:pt x="2053259" y="762241"/>
                </a:lnTo>
                <a:lnTo>
                  <a:pt x="2079421" y="748880"/>
                </a:lnTo>
                <a:close/>
              </a:path>
              <a:path w="2155825" h="1471929">
                <a:moveTo>
                  <a:pt x="2155380" y="932256"/>
                </a:moveTo>
                <a:lnTo>
                  <a:pt x="2071268" y="945756"/>
                </a:lnTo>
                <a:lnTo>
                  <a:pt x="2086076" y="966393"/>
                </a:lnTo>
                <a:lnTo>
                  <a:pt x="1410957" y="1451216"/>
                </a:lnTo>
                <a:lnTo>
                  <a:pt x="1425778" y="1471841"/>
                </a:lnTo>
                <a:lnTo>
                  <a:pt x="2100897" y="987018"/>
                </a:lnTo>
                <a:lnTo>
                  <a:pt x="2115718" y="1007643"/>
                </a:lnTo>
                <a:lnTo>
                  <a:pt x="2141321" y="958977"/>
                </a:lnTo>
                <a:lnTo>
                  <a:pt x="2155380" y="932256"/>
                </a:lnTo>
                <a:close/>
              </a:path>
              <a:path w="2155825" h="1471929">
                <a:moveTo>
                  <a:pt x="2155380" y="565492"/>
                </a:moveTo>
                <a:lnTo>
                  <a:pt x="2141436" y="537337"/>
                </a:lnTo>
                <a:lnTo>
                  <a:pt x="2117572" y="489153"/>
                </a:lnTo>
                <a:lnTo>
                  <a:pt x="2102243" y="509435"/>
                </a:lnTo>
                <a:lnTo>
                  <a:pt x="1428305" y="0"/>
                </a:lnTo>
                <a:lnTo>
                  <a:pt x="1412989" y="20256"/>
                </a:lnTo>
                <a:lnTo>
                  <a:pt x="2086927" y="529691"/>
                </a:lnTo>
                <a:lnTo>
                  <a:pt x="2071624" y="549948"/>
                </a:lnTo>
                <a:lnTo>
                  <a:pt x="2155380" y="565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6142" y="187705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67356" y="2379979"/>
            <a:ext cx="31813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02684" y="1843532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1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68268" y="2379979"/>
            <a:ext cx="3079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2</a:t>
            </a:r>
            <a:endParaRPr sz="1800" baseline="-13888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90"/>
              </a:spcBef>
            </a:pP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7" baseline="-13888" dirty="0">
                <a:latin typeface="Calibri"/>
                <a:cs typeface="Calibri"/>
              </a:rPr>
              <a:t>3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5271" y="2562859"/>
            <a:ext cx="5816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055" marR="5080" indent="-4699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Input: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4425" y="2459228"/>
            <a:ext cx="7518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1605" marR="5080" indent="-129539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latin typeface="Calibri"/>
                <a:cs typeface="Calibri"/>
              </a:rPr>
              <a:t>Output: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(1,)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70971" y="5599683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46936" y="6010147"/>
            <a:ext cx="336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Approximate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functions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bumps!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1501" y="2016899"/>
            <a:ext cx="3760178" cy="2250274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548958" y="1714500"/>
            <a:ext cx="5149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Reality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Networks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don’t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really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bumps!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43" name="object 43"/>
          <p:cNvSpPr txBox="1"/>
          <p:nvPr/>
        </p:nvSpPr>
        <p:spPr>
          <a:xfrm>
            <a:off x="929774" y="3765804"/>
            <a:ext cx="58115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Universal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approximation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tells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us: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2000" dirty="0">
                <a:latin typeface="Calibri"/>
                <a:cs typeface="Calibri"/>
              </a:rPr>
              <a:t>Neural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represent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10" dirty="0">
                <a:latin typeface="Calibri"/>
                <a:cs typeface="Calibri"/>
              </a:rPr>
              <a:t>Universal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approximation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tell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us: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actually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SGD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9774" y="5899404"/>
            <a:ext cx="5130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Remember: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approximator!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173" y="2993135"/>
            <a:ext cx="1606159" cy="14760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5038" y="3685805"/>
            <a:ext cx="9144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173" y="2625751"/>
            <a:ext cx="892810" cy="4978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Calibri"/>
                <a:cs typeface="Calibri"/>
              </a:rPr>
              <a:t>Original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space</a:t>
            </a:r>
            <a:endParaRPr sz="1200">
              <a:latin typeface="Calibri"/>
              <a:cs typeface="Calibri"/>
            </a:endParaRPr>
          </a:p>
          <a:p>
            <a:pPr marL="170815" algn="ctr">
              <a:lnSpc>
                <a:spcPct val="100000"/>
              </a:lnSpc>
              <a:spcBef>
                <a:spcPts val="420"/>
              </a:spcBef>
            </a:pPr>
            <a:r>
              <a:rPr sz="1200" spc="-50" dirty="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8558" y="3066462"/>
            <a:ext cx="1007110" cy="440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14"/>
              </a:spcBef>
            </a:pPr>
            <a:r>
              <a:rPr sz="1350" dirty="0">
                <a:latin typeface="Calibri"/>
                <a:cs typeface="Calibri"/>
              </a:rPr>
              <a:t>r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=</a:t>
            </a:r>
            <a:r>
              <a:rPr sz="1350" spc="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(x</a:t>
            </a:r>
            <a:r>
              <a:rPr sz="1350" baseline="27777" dirty="0">
                <a:latin typeface="Calibri"/>
                <a:cs typeface="Calibri"/>
              </a:rPr>
              <a:t>2</a:t>
            </a:r>
            <a:r>
              <a:rPr sz="1350" spc="104" baseline="27777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+</a:t>
            </a:r>
            <a:r>
              <a:rPr sz="1350" spc="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y</a:t>
            </a:r>
            <a:r>
              <a:rPr sz="1350" spc="-15" baseline="27777" dirty="0">
                <a:latin typeface="Calibri"/>
                <a:cs typeface="Calibri"/>
              </a:rPr>
              <a:t>2</a:t>
            </a:r>
            <a:r>
              <a:rPr sz="1350" spc="-10" dirty="0">
                <a:latin typeface="Calibri"/>
                <a:cs typeface="Calibri"/>
              </a:rPr>
              <a:t>)</a:t>
            </a:r>
            <a:r>
              <a:rPr sz="1350" spc="-15" baseline="27777" dirty="0">
                <a:latin typeface="Calibri"/>
                <a:cs typeface="Calibri"/>
              </a:rPr>
              <a:t>1/2</a:t>
            </a:r>
            <a:r>
              <a:rPr sz="1350" spc="750" baseline="27777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θ =</a:t>
            </a:r>
            <a:r>
              <a:rPr sz="1350" spc="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tan</a:t>
            </a:r>
            <a:r>
              <a:rPr sz="1350" spc="-15" baseline="27777" dirty="0">
                <a:latin typeface="Calibri"/>
                <a:cs typeface="Calibri"/>
              </a:rPr>
              <a:t>-1</a:t>
            </a:r>
            <a:r>
              <a:rPr sz="1350" spc="-10" dirty="0">
                <a:latin typeface="Calibri"/>
                <a:cs typeface="Calibri"/>
              </a:rPr>
              <a:t>(y/x)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87460" y="3659822"/>
            <a:ext cx="791210" cy="114300"/>
          </a:xfrm>
          <a:custGeom>
            <a:avLst/>
            <a:gdLst/>
            <a:ahLst/>
            <a:cxnLst/>
            <a:rect l="l" t="t" r="r" b="b"/>
            <a:pathLst>
              <a:path w="791210" h="114300">
                <a:moveTo>
                  <a:pt x="677392" y="0"/>
                </a:moveTo>
                <a:lnTo>
                  <a:pt x="677392" y="37934"/>
                </a:lnTo>
                <a:lnTo>
                  <a:pt x="0" y="37934"/>
                </a:lnTo>
                <a:lnTo>
                  <a:pt x="0" y="75882"/>
                </a:lnTo>
                <a:lnTo>
                  <a:pt x="677392" y="75882"/>
                </a:lnTo>
                <a:lnTo>
                  <a:pt x="677392" y="113830"/>
                </a:lnTo>
                <a:lnTo>
                  <a:pt x="791210" y="56908"/>
                </a:lnTo>
                <a:lnTo>
                  <a:pt x="677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9282" y="3754728"/>
            <a:ext cx="635000" cy="3924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64769">
              <a:lnSpc>
                <a:spcPct val="100800"/>
              </a:lnSpc>
              <a:spcBef>
                <a:spcPts val="80"/>
              </a:spcBef>
            </a:pPr>
            <a:r>
              <a:rPr sz="1200" spc="-10" dirty="0">
                <a:latin typeface="Calibri"/>
                <a:cs typeface="Calibri"/>
              </a:rPr>
              <a:t>Feature </a:t>
            </a:r>
            <a:r>
              <a:rPr sz="1200" spc="-20" dirty="0">
                <a:latin typeface="Calibri"/>
                <a:cs typeface="Calibri"/>
              </a:rPr>
              <a:t>transform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4595" y="2906405"/>
            <a:ext cx="1606159" cy="164820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83420" y="3678058"/>
            <a:ext cx="7874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8370" y="2679812"/>
            <a:ext cx="882650" cy="39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Calibri"/>
                <a:cs typeface="Calibri"/>
              </a:rPr>
              <a:t>Feature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space</a:t>
            </a:r>
            <a:endParaRPr sz="1200">
              <a:latin typeface="Calibri"/>
              <a:cs typeface="Calibri"/>
            </a:endParaRPr>
          </a:p>
          <a:p>
            <a:pPr marR="179705" algn="ctr">
              <a:lnSpc>
                <a:spcPct val="100000"/>
              </a:lnSpc>
              <a:spcBef>
                <a:spcPts val="35"/>
              </a:spcBef>
            </a:pPr>
            <a:r>
              <a:rPr sz="1200" spc="-50" dirty="0">
                <a:latin typeface="Calibri"/>
                <a:cs typeface="Calibri"/>
              </a:rPr>
              <a:t>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1087" y="4467202"/>
            <a:ext cx="735330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FF0000"/>
                </a:solidFill>
                <a:latin typeface="Calibri"/>
                <a:cs typeface="Calibri"/>
              </a:rPr>
              <a:t>Linear</a:t>
            </a:r>
            <a:r>
              <a:rPr sz="8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FF0000"/>
                </a:solidFill>
                <a:latin typeface="Calibri"/>
                <a:cs typeface="Calibri"/>
              </a:rPr>
              <a:t>classifier</a:t>
            </a:r>
            <a:r>
              <a:rPr sz="850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8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F0000"/>
                </a:solidFill>
                <a:latin typeface="Calibri"/>
                <a:cs typeface="Calibri"/>
              </a:rPr>
              <a:t>feature</a:t>
            </a:r>
            <a:r>
              <a:rPr sz="85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FF0000"/>
                </a:solidFill>
                <a:latin typeface="Calibri"/>
                <a:cs typeface="Calibri"/>
              </a:rPr>
              <a:t>space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513" y="4467671"/>
            <a:ext cx="871219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FF0000"/>
                </a:solidFill>
                <a:latin typeface="Calibri"/>
                <a:cs typeface="Calibri"/>
              </a:rPr>
              <a:t>Nonlinear </a:t>
            </a:r>
            <a:r>
              <a:rPr sz="850" spc="-10" dirty="0">
                <a:solidFill>
                  <a:srgbClr val="FF0000"/>
                </a:solidFill>
                <a:latin typeface="Calibri"/>
                <a:cs typeface="Calibri"/>
              </a:rPr>
              <a:t>classifier</a:t>
            </a:r>
            <a:r>
              <a:rPr sz="850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FF0000"/>
                </a:solidFill>
                <a:latin typeface="Calibri"/>
                <a:cs typeface="Calibri"/>
              </a:rPr>
              <a:t>original</a:t>
            </a:r>
            <a:r>
              <a:rPr sz="85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FF0000"/>
                </a:solidFill>
                <a:latin typeface="Calibri"/>
                <a:cs typeface="Calibri"/>
              </a:rPr>
              <a:t>space!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49513" y="4537900"/>
            <a:ext cx="791845" cy="114300"/>
          </a:xfrm>
          <a:custGeom>
            <a:avLst/>
            <a:gdLst/>
            <a:ahLst/>
            <a:cxnLst/>
            <a:rect l="l" t="t" r="r" b="b"/>
            <a:pathLst>
              <a:path w="791844" h="114300">
                <a:moveTo>
                  <a:pt x="113830" y="0"/>
                </a:moveTo>
                <a:lnTo>
                  <a:pt x="0" y="56908"/>
                </a:lnTo>
                <a:lnTo>
                  <a:pt x="113830" y="113830"/>
                </a:lnTo>
                <a:lnTo>
                  <a:pt x="113830" y="75882"/>
                </a:lnTo>
                <a:lnTo>
                  <a:pt x="791222" y="75882"/>
                </a:lnTo>
                <a:lnTo>
                  <a:pt x="791222" y="37934"/>
                </a:lnTo>
                <a:lnTo>
                  <a:pt x="113830" y="37934"/>
                </a:lnTo>
                <a:lnTo>
                  <a:pt x="1138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5012" y="1889252"/>
            <a:ext cx="347472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latin typeface="Calibri"/>
                <a:cs typeface="Calibri"/>
              </a:rPr>
              <a:t>Feature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transform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classifier </a:t>
            </a:r>
            <a:r>
              <a:rPr sz="1800" dirty="0">
                <a:latin typeface="Calibri"/>
                <a:cs typeface="Calibri"/>
              </a:rPr>
              <a:t>allows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nonlinear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decision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62850" y="2669493"/>
            <a:ext cx="2040889" cy="884555"/>
          </a:xfrm>
          <a:custGeom>
            <a:avLst/>
            <a:gdLst/>
            <a:ahLst/>
            <a:cxnLst/>
            <a:rect l="l" t="t" r="r" b="b"/>
            <a:pathLst>
              <a:path w="2040890" h="884554">
                <a:moveTo>
                  <a:pt x="2040483" y="0"/>
                </a:moveTo>
                <a:lnTo>
                  <a:pt x="0" y="0"/>
                </a:lnTo>
                <a:lnTo>
                  <a:pt x="0" y="884208"/>
                </a:lnTo>
                <a:lnTo>
                  <a:pt x="2040483" y="884208"/>
                </a:lnTo>
                <a:lnTo>
                  <a:pt x="2040483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62850" y="2669489"/>
            <a:ext cx="2040889" cy="884555"/>
          </a:xfrm>
          <a:prstGeom prst="rect">
            <a:avLst/>
          </a:prstGeom>
          <a:ln w="6801">
            <a:solidFill>
              <a:srgbClr val="666666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290"/>
              </a:spcBef>
            </a:pPr>
            <a:r>
              <a:rPr sz="1700" dirty="0">
                <a:latin typeface="Calibri"/>
                <a:cs typeface="Calibri"/>
              </a:rPr>
              <a:t>Feature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Extraction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86092" y="3087789"/>
            <a:ext cx="557530" cy="41275"/>
          </a:xfrm>
          <a:custGeom>
            <a:avLst/>
            <a:gdLst/>
            <a:ahLst/>
            <a:cxnLst/>
            <a:rect l="l" t="t" r="r" b="b"/>
            <a:pathLst>
              <a:path w="557529" h="41275">
                <a:moveTo>
                  <a:pt x="516242" y="0"/>
                </a:moveTo>
                <a:lnTo>
                  <a:pt x="516242" y="13601"/>
                </a:lnTo>
                <a:lnTo>
                  <a:pt x="0" y="13601"/>
                </a:lnTo>
                <a:lnTo>
                  <a:pt x="0" y="27203"/>
                </a:lnTo>
                <a:lnTo>
                  <a:pt x="516242" y="27203"/>
                </a:lnTo>
                <a:lnTo>
                  <a:pt x="516242" y="40805"/>
                </a:lnTo>
                <a:lnTo>
                  <a:pt x="557060" y="20408"/>
                </a:lnTo>
                <a:lnTo>
                  <a:pt x="51624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9647542" y="2890545"/>
            <a:ext cx="560705" cy="530860"/>
            <a:chOff x="9647542" y="2890545"/>
            <a:chExt cx="560705" cy="530860"/>
          </a:xfrm>
        </p:grpSpPr>
        <p:sp>
          <p:nvSpPr>
            <p:cNvPr id="20" name="object 20"/>
            <p:cNvSpPr/>
            <p:nvPr/>
          </p:nvSpPr>
          <p:spPr>
            <a:xfrm>
              <a:off x="9647542" y="2890545"/>
              <a:ext cx="560705" cy="41275"/>
            </a:xfrm>
            <a:custGeom>
              <a:avLst/>
              <a:gdLst/>
              <a:ahLst/>
              <a:cxnLst/>
              <a:rect l="l" t="t" r="r" b="b"/>
              <a:pathLst>
                <a:path w="560704" h="41275">
                  <a:moveTo>
                    <a:pt x="519455" y="0"/>
                  </a:moveTo>
                  <a:lnTo>
                    <a:pt x="519455" y="13601"/>
                  </a:lnTo>
                  <a:lnTo>
                    <a:pt x="0" y="13601"/>
                  </a:lnTo>
                  <a:lnTo>
                    <a:pt x="0" y="27203"/>
                  </a:lnTo>
                  <a:lnTo>
                    <a:pt x="519455" y="27203"/>
                  </a:lnTo>
                  <a:lnTo>
                    <a:pt x="519455" y="40805"/>
                  </a:lnTo>
                  <a:lnTo>
                    <a:pt x="560273" y="20396"/>
                  </a:lnTo>
                  <a:lnTo>
                    <a:pt x="5194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47542" y="3380257"/>
              <a:ext cx="551180" cy="41275"/>
            </a:xfrm>
            <a:custGeom>
              <a:avLst/>
              <a:gdLst/>
              <a:ahLst/>
              <a:cxnLst/>
              <a:rect l="l" t="t" r="r" b="b"/>
              <a:pathLst>
                <a:path w="551179" h="41275">
                  <a:moveTo>
                    <a:pt x="40817" y="0"/>
                  </a:moveTo>
                  <a:lnTo>
                    <a:pt x="0" y="20408"/>
                  </a:lnTo>
                  <a:lnTo>
                    <a:pt x="40817" y="40805"/>
                  </a:lnTo>
                  <a:lnTo>
                    <a:pt x="40817" y="27203"/>
                  </a:lnTo>
                  <a:lnTo>
                    <a:pt x="550849" y="27203"/>
                  </a:lnTo>
                  <a:lnTo>
                    <a:pt x="550849" y="13601"/>
                  </a:lnTo>
                  <a:lnTo>
                    <a:pt x="40817" y="13601"/>
                  </a:lnTo>
                  <a:lnTo>
                    <a:pt x="4081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701872" y="3451168"/>
            <a:ext cx="54483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10" dirty="0">
                <a:solidFill>
                  <a:srgbClr val="0000FF"/>
                </a:solidFill>
                <a:latin typeface="Calibri"/>
                <a:cs typeface="Calibri"/>
              </a:rPr>
              <a:t>training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45287" y="3924382"/>
            <a:ext cx="3324225" cy="918210"/>
            <a:chOff x="6845287" y="3924382"/>
            <a:chExt cx="3324225" cy="91821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9378" y="3924382"/>
              <a:ext cx="2720637" cy="8570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845287" y="4801793"/>
              <a:ext cx="3324225" cy="41275"/>
            </a:xfrm>
            <a:custGeom>
              <a:avLst/>
              <a:gdLst/>
              <a:ahLst/>
              <a:cxnLst/>
              <a:rect l="l" t="t" r="r" b="b"/>
              <a:pathLst>
                <a:path w="3324225" h="41275">
                  <a:moveTo>
                    <a:pt x="3283292" y="0"/>
                  </a:moveTo>
                  <a:lnTo>
                    <a:pt x="3283292" y="13601"/>
                  </a:lnTo>
                  <a:lnTo>
                    <a:pt x="0" y="13601"/>
                  </a:lnTo>
                  <a:lnTo>
                    <a:pt x="0" y="27203"/>
                  </a:lnTo>
                  <a:lnTo>
                    <a:pt x="3283292" y="27203"/>
                  </a:lnTo>
                  <a:lnTo>
                    <a:pt x="3283292" y="40805"/>
                  </a:lnTo>
                  <a:lnTo>
                    <a:pt x="3324098" y="20408"/>
                  </a:lnTo>
                  <a:lnTo>
                    <a:pt x="328329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454357" y="2666089"/>
            <a:ext cx="6545580" cy="2136140"/>
            <a:chOff x="5454357" y="2666089"/>
            <a:chExt cx="6545580" cy="2136140"/>
          </a:xfrm>
        </p:grpSpPr>
        <p:sp>
          <p:nvSpPr>
            <p:cNvPr id="27" name="object 27"/>
            <p:cNvSpPr/>
            <p:nvPr/>
          </p:nvSpPr>
          <p:spPr>
            <a:xfrm>
              <a:off x="5454357" y="3723741"/>
              <a:ext cx="6545580" cy="0"/>
            </a:xfrm>
            <a:custGeom>
              <a:avLst/>
              <a:gdLst/>
              <a:ahLst/>
              <a:cxnLst/>
              <a:rect l="l" t="t" r="r" b="b"/>
              <a:pathLst>
                <a:path w="6545580">
                  <a:moveTo>
                    <a:pt x="0" y="0"/>
                  </a:moveTo>
                  <a:lnTo>
                    <a:pt x="6544959" y="0"/>
                  </a:lnTo>
                </a:path>
              </a:pathLst>
            </a:custGeom>
            <a:ln w="68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51996" y="3458476"/>
              <a:ext cx="61594" cy="624840"/>
            </a:xfrm>
            <a:custGeom>
              <a:avLst/>
              <a:gdLst/>
              <a:ahLst/>
              <a:cxnLst/>
              <a:rect l="l" t="t" r="r" b="b"/>
              <a:pathLst>
                <a:path w="61595" h="624839">
                  <a:moveTo>
                    <a:pt x="40805" y="0"/>
                  </a:moveTo>
                  <a:lnTo>
                    <a:pt x="20408" y="0"/>
                  </a:lnTo>
                  <a:lnTo>
                    <a:pt x="20408" y="563295"/>
                  </a:lnTo>
                  <a:lnTo>
                    <a:pt x="0" y="563295"/>
                  </a:lnTo>
                  <a:lnTo>
                    <a:pt x="30606" y="624509"/>
                  </a:lnTo>
                  <a:lnTo>
                    <a:pt x="61214" y="563295"/>
                  </a:lnTo>
                  <a:lnTo>
                    <a:pt x="40805" y="563295"/>
                  </a:lnTo>
                  <a:lnTo>
                    <a:pt x="408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9861" y="2666089"/>
              <a:ext cx="863803" cy="8842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9861" y="3917585"/>
              <a:ext cx="863803" cy="884208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6845287" y="5039842"/>
            <a:ext cx="3324225" cy="41275"/>
          </a:xfrm>
          <a:custGeom>
            <a:avLst/>
            <a:gdLst/>
            <a:ahLst/>
            <a:cxnLst/>
            <a:rect l="l" t="t" r="r" b="b"/>
            <a:pathLst>
              <a:path w="3324225" h="41275">
                <a:moveTo>
                  <a:pt x="40805" y="0"/>
                </a:moveTo>
                <a:lnTo>
                  <a:pt x="0" y="20408"/>
                </a:lnTo>
                <a:lnTo>
                  <a:pt x="40805" y="40817"/>
                </a:lnTo>
                <a:lnTo>
                  <a:pt x="40805" y="27216"/>
                </a:lnTo>
                <a:lnTo>
                  <a:pt x="3324098" y="27216"/>
                </a:lnTo>
                <a:lnTo>
                  <a:pt x="3324098" y="13614"/>
                </a:lnTo>
                <a:lnTo>
                  <a:pt x="40805" y="13614"/>
                </a:lnTo>
                <a:lnTo>
                  <a:pt x="408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561080" y="5084236"/>
            <a:ext cx="54483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10" dirty="0">
                <a:solidFill>
                  <a:srgbClr val="0000FF"/>
                </a:solidFill>
                <a:latin typeface="Calibri"/>
                <a:cs typeface="Calibri"/>
              </a:rPr>
              <a:t>training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22674" y="4775505"/>
            <a:ext cx="1289050" cy="433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0"/>
              </a:spcBef>
            </a:pPr>
            <a:r>
              <a:rPr sz="1300" b="1" dirty="0">
                <a:latin typeface="Calibri"/>
                <a:cs typeface="Calibri"/>
              </a:rPr>
              <a:t>10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numbers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giving </a:t>
            </a:r>
            <a:r>
              <a:rPr sz="1300" dirty="0">
                <a:latin typeface="Calibri"/>
                <a:cs typeface="Calibri"/>
              </a:rPr>
              <a:t>scores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classes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875727" y="3176209"/>
            <a:ext cx="1421765" cy="279400"/>
            <a:chOff x="7875727" y="3176209"/>
            <a:chExt cx="1421765" cy="279400"/>
          </a:xfrm>
        </p:grpSpPr>
        <p:sp>
          <p:nvSpPr>
            <p:cNvPr id="35" name="object 35"/>
            <p:cNvSpPr/>
            <p:nvPr/>
          </p:nvSpPr>
          <p:spPr>
            <a:xfrm>
              <a:off x="7875727" y="3376853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0" y="0"/>
                  </a:moveTo>
                  <a:lnTo>
                    <a:pt x="476013" y="0"/>
                  </a:lnTo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5927" y="3176209"/>
              <a:ext cx="156443" cy="2040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2775" y="3217014"/>
              <a:ext cx="265256" cy="1632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351837" y="3376853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0" y="0"/>
                  </a:moveTo>
                  <a:lnTo>
                    <a:pt x="476125" y="0"/>
                  </a:lnTo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58644" y="3179607"/>
              <a:ext cx="20955" cy="197485"/>
            </a:xfrm>
            <a:custGeom>
              <a:avLst/>
              <a:gdLst/>
              <a:ahLst/>
              <a:cxnLst/>
              <a:rect l="l" t="t" r="r" b="b"/>
              <a:pathLst>
                <a:path w="20954" h="197485">
                  <a:moveTo>
                    <a:pt x="20404" y="0"/>
                  </a:moveTo>
                  <a:lnTo>
                    <a:pt x="0" y="0"/>
                  </a:lnTo>
                  <a:lnTo>
                    <a:pt x="0" y="197246"/>
                  </a:lnTo>
                  <a:lnTo>
                    <a:pt x="20404" y="197246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58644" y="3179610"/>
              <a:ext cx="20955" cy="197485"/>
            </a:xfrm>
            <a:custGeom>
              <a:avLst/>
              <a:gdLst/>
              <a:ahLst/>
              <a:cxnLst/>
              <a:rect l="l" t="t" r="r" b="b"/>
              <a:pathLst>
                <a:path w="20954" h="197485">
                  <a:moveTo>
                    <a:pt x="0" y="0"/>
                  </a:moveTo>
                  <a:lnTo>
                    <a:pt x="20404" y="0"/>
                  </a:lnTo>
                  <a:lnTo>
                    <a:pt x="20404" y="197246"/>
                  </a:lnTo>
                  <a:lnTo>
                    <a:pt x="0" y="197246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5847" y="3376856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4" h="34289">
                  <a:moveTo>
                    <a:pt x="20404" y="0"/>
                  </a:moveTo>
                  <a:lnTo>
                    <a:pt x="0" y="0"/>
                  </a:lnTo>
                  <a:lnTo>
                    <a:pt x="0" y="34008"/>
                  </a:lnTo>
                  <a:lnTo>
                    <a:pt x="20404" y="34008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5847" y="3376856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4" h="34289">
                  <a:moveTo>
                    <a:pt x="0" y="34007"/>
                  </a:moveTo>
                  <a:lnTo>
                    <a:pt x="20404" y="34007"/>
                  </a:lnTo>
                  <a:lnTo>
                    <a:pt x="20404" y="0"/>
                  </a:lnTo>
                  <a:lnTo>
                    <a:pt x="0" y="0"/>
                  </a:lnTo>
                  <a:lnTo>
                    <a:pt x="0" y="34007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9858" y="3376858"/>
              <a:ext cx="13970" cy="68580"/>
            </a:xfrm>
            <a:custGeom>
              <a:avLst/>
              <a:gdLst/>
              <a:ahLst/>
              <a:cxnLst/>
              <a:rect l="l" t="t" r="r" b="b"/>
              <a:pathLst>
                <a:path w="13970" h="68579">
                  <a:moveTo>
                    <a:pt x="0" y="68015"/>
                  </a:moveTo>
                  <a:lnTo>
                    <a:pt x="13603" y="68015"/>
                  </a:lnTo>
                  <a:lnTo>
                    <a:pt x="13603" y="0"/>
                  </a:lnTo>
                  <a:lnTo>
                    <a:pt x="0" y="0"/>
                  </a:lnTo>
                  <a:lnTo>
                    <a:pt x="0" y="68015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47061" y="3227218"/>
              <a:ext cx="13970" cy="149860"/>
            </a:xfrm>
            <a:custGeom>
              <a:avLst/>
              <a:gdLst/>
              <a:ahLst/>
              <a:cxnLst/>
              <a:rect l="l" t="t" r="r" b="b"/>
              <a:pathLst>
                <a:path w="13970" h="149860">
                  <a:moveTo>
                    <a:pt x="13603" y="0"/>
                  </a:moveTo>
                  <a:lnTo>
                    <a:pt x="0" y="0"/>
                  </a:lnTo>
                  <a:lnTo>
                    <a:pt x="0" y="149635"/>
                  </a:lnTo>
                  <a:lnTo>
                    <a:pt x="13603" y="149635"/>
                  </a:lnTo>
                  <a:lnTo>
                    <a:pt x="1360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7061" y="3227222"/>
              <a:ext cx="13970" cy="149860"/>
            </a:xfrm>
            <a:custGeom>
              <a:avLst/>
              <a:gdLst/>
              <a:ahLst/>
              <a:cxnLst/>
              <a:rect l="l" t="t" r="r" b="b"/>
              <a:pathLst>
                <a:path w="13970" h="149860">
                  <a:moveTo>
                    <a:pt x="0" y="0"/>
                  </a:moveTo>
                  <a:lnTo>
                    <a:pt x="13603" y="0"/>
                  </a:lnTo>
                  <a:lnTo>
                    <a:pt x="13603" y="149635"/>
                  </a:lnTo>
                  <a:lnTo>
                    <a:pt x="0" y="149635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74265" y="3376856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4" h="34289">
                  <a:moveTo>
                    <a:pt x="20404" y="0"/>
                  </a:moveTo>
                  <a:lnTo>
                    <a:pt x="0" y="0"/>
                  </a:lnTo>
                  <a:lnTo>
                    <a:pt x="0" y="34008"/>
                  </a:lnTo>
                  <a:lnTo>
                    <a:pt x="20404" y="34008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74265" y="3376856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4" h="34289">
                  <a:moveTo>
                    <a:pt x="0" y="34007"/>
                  </a:moveTo>
                  <a:lnTo>
                    <a:pt x="20404" y="34007"/>
                  </a:lnTo>
                  <a:lnTo>
                    <a:pt x="20404" y="0"/>
                  </a:lnTo>
                  <a:lnTo>
                    <a:pt x="0" y="0"/>
                  </a:lnTo>
                  <a:lnTo>
                    <a:pt x="0" y="34007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01481" y="3336044"/>
              <a:ext cx="20955" cy="41275"/>
            </a:xfrm>
            <a:custGeom>
              <a:avLst/>
              <a:gdLst/>
              <a:ahLst/>
              <a:cxnLst/>
              <a:rect l="l" t="t" r="r" b="b"/>
              <a:pathLst>
                <a:path w="20954" h="41275">
                  <a:moveTo>
                    <a:pt x="20404" y="0"/>
                  </a:moveTo>
                  <a:lnTo>
                    <a:pt x="0" y="0"/>
                  </a:lnTo>
                  <a:lnTo>
                    <a:pt x="0" y="40809"/>
                  </a:lnTo>
                  <a:lnTo>
                    <a:pt x="20404" y="40809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501481" y="3336048"/>
              <a:ext cx="20955" cy="41275"/>
            </a:xfrm>
            <a:custGeom>
              <a:avLst/>
              <a:gdLst/>
              <a:ahLst/>
              <a:cxnLst/>
              <a:rect l="l" t="t" r="r" b="b"/>
              <a:pathLst>
                <a:path w="20954" h="41275">
                  <a:moveTo>
                    <a:pt x="0" y="0"/>
                  </a:moveTo>
                  <a:lnTo>
                    <a:pt x="20404" y="0"/>
                  </a:lnTo>
                  <a:lnTo>
                    <a:pt x="20404" y="40809"/>
                  </a:lnTo>
                  <a:lnTo>
                    <a:pt x="0" y="40809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28684" y="3376858"/>
              <a:ext cx="20955" cy="68580"/>
            </a:xfrm>
            <a:custGeom>
              <a:avLst/>
              <a:gdLst/>
              <a:ahLst/>
              <a:cxnLst/>
              <a:rect l="l" t="t" r="r" b="b"/>
              <a:pathLst>
                <a:path w="20954" h="68579">
                  <a:moveTo>
                    <a:pt x="20404" y="0"/>
                  </a:moveTo>
                  <a:lnTo>
                    <a:pt x="0" y="0"/>
                  </a:lnTo>
                  <a:lnTo>
                    <a:pt x="0" y="68015"/>
                  </a:lnTo>
                  <a:lnTo>
                    <a:pt x="20404" y="68015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28684" y="3376858"/>
              <a:ext cx="20955" cy="68580"/>
            </a:xfrm>
            <a:custGeom>
              <a:avLst/>
              <a:gdLst/>
              <a:ahLst/>
              <a:cxnLst/>
              <a:rect l="l" t="t" r="r" b="b"/>
              <a:pathLst>
                <a:path w="20954" h="68579">
                  <a:moveTo>
                    <a:pt x="0" y="68015"/>
                  </a:moveTo>
                  <a:lnTo>
                    <a:pt x="20404" y="68015"/>
                  </a:lnTo>
                  <a:lnTo>
                    <a:pt x="20404" y="0"/>
                  </a:lnTo>
                  <a:lnTo>
                    <a:pt x="0" y="0"/>
                  </a:lnTo>
                  <a:lnTo>
                    <a:pt x="0" y="68015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62695" y="3288432"/>
              <a:ext cx="13970" cy="88900"/>
            </a:xfrm>
            <a:custGeom>
              <a:avLst/>
              <a:gdLst/>
              <a:ahLst/>
              <a:cxnLst/>
              <a:rect l="l" t="t" r="r" b="b"/>
              <a:pathLst>
                <a:path w="13970" h="88900">
                  <a:moveTo>
                    <a:pt x="13603" y="0"/>
                  </a:moveTo>
                  <a:lnTo>
                    <a:pt x="0" y="0"/>
                  </a:lnTo>
                  <a:lnTo>
                    <a:pt x="0" y="88420"/>
                  </a:lnTo>
                  <a:lnTo>
                    <a:pt x="13603" y="88420"/>
                  </a:lnTo>
                  <a:lnTo>
                    <a:pt x="1360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62695" y="3288436"/>
              <a:ext cx="13970" cy="88900"/>
            </a:xfrm>
            <a:custGeom>
              <a:avLst/>
              <a:gdLst/>
              <a:ahLst/>
              <a:cxnLst/>
              <a:rect l="l" t="t" r="r" b="b"/>
              <a:pathLst>
                <a:path w="13970" h="88900">
                  <a:moveTo>
                    <a:pt x="0" y="0"/>
                  </a:moveTo>
                  <a:lnTo>
                    <a:pt x="13603" y="0"/>
                  </a:lnTo>
                  <a:lnTo>
                    <a:pt x="13603" y="88420"/>
                  </a:lnTo>
                  <a:lnTo>
                    <a:pt x="0" y="88420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89898" y="3254424"/>
              <a:ext cx="13970" cy="122555"/>
            </a:xfrm>
            <a:custGeom>
              <a:avLst/>
              <a:gdLst/>
              <a:ahLst/>
              <a:cxnLst/>
              <a:rect l="l" t="t" r="r" b="b"/>
              <a:pathLst>
                <a:path w="13970" h="122554">
                  <a:moveTo>
                    <a:pt x="13603" y="0"/>
                  </a:moveTo>
                  <a:lnTo>
                    <a:pt x="0" y="0"/>
                  </a:lnTo>
                  <a:lnTo>
                    <a:pt x="0" y="122428"/>
                  </a:lnTo>
                  <a:lnTo>
                    <a:pt x="13603" y="122428"/>
                  </a:lnTo>
                  <a:lnTo>
                    <a:pt x="1360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89898" y="3254425"/>
              <a:ext cx="13970" cy="122555"/>
            </a:xfrm>
            <a:custGeom>
              <a:avLst/>
              <a:gdLst/>
              <a:ahLst/>
              <a:cxnLst/>
              <a:rect l="l" t="t" r="r" b="b"/>
              <a:pathLst>
                <a:path w="13970" h="122554">
                  <a:moveTo>
                    <a:pt x="0" y="0"/>
                  </a:moveTo>
                  <a:lnTo>
                    <a:pt x="13603" y="0"/>
                  </a:lnTo>
                  <a:lnTo>
                    <a:pt x="13603" y="122428"/>
                  </a:lnTo>
                  <a:lnTo>
                    <a:pt x="0" y="122428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17102" y="3376850"/>
              <a:ext cx="20955" cy="27305"/>
            </a:xfrm>
            <a:custGeom>
              <a:avLst/>
              <a:gdLst/>
              <a:ahLst/>
              <a:cxnLst/>
              <a:rect l="l" t="t" r="r" b="b"/>
              <a:pathLst>
                <a:path w="20954" h="27304">
                  <a:moveTo>
                    <a:pt x="20404" y="0"/>
                  </a:moveTo>
                  <a:lnTo>
                    <a:pt x="0" y="0"/>
                  </a:lnTo>
                  <a:lnTo>
                    <a:pt x="0" y="27206"/>
                  </a:lnTo>
                  <a:lnTo>
                    <a:pt x="20404" y="27206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17102" y="3376850"/>
              <a:ext cx="20955" cy="27305"/>
            </a:xfrm>
            <a:custGeom>
              <a:avLst/>
              <a:gdLst/>
              <a:ahLst/>
              <a:cxnLst/>
              <a:rect l="l" t="t" r="r" b="b"/>
              <a:pathLst>
                <a:path w="20954" h="27304">
                  <a:moveTo>
                    <a:pt x="0" y="27206"/>
                  </a:moveTo>
                  <a:lnTo>
                    <a:pt x="20404" y="27206"/>
                  </a:lnTo>
                  <a:lnTo>
                    <a:pt x="20404" y="0"/>
                  </a:lnTo>
                  <a:lnTo>
                    <a:pt x="0" y="0"/>
                  </a:lnTo>
                  <a:lnTo>
                    <a:pt x="0" y="27206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44305" y="3213615"/>
              <a:ext cx="20955" cy="163830"/>
            </a:xfrm>
            <a:custGeom>
              <a:avLst/>
              <a:gdLst/>
              <a:ahLst/>
              <a:cxnLst/>
              <a:rect l="l" t="t" r="r" b="b"/>
              <a:pathLst>
                <a:path w="20954" h="163829">
                  <a:moveTo>
                    <a:pt x="20404" y="0"/>
                  </a:moveTo>
                  <a:lnTo>
                    <a:pt x="0" y="0"/>
                  </a:lnTo>
                  <a:lnTo>
                    <a:pt x="0" y="163238"/>
                  </a:lnTo>
                  <a:lnTo>
                    <a:pt x="20404" y="163238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644305" y="3213620"/>
              <a:ext cx="20955" cy="163830"/>
            </a:xfrm>
            <a:custGeom>
              <a:avLst/>
              <a:gdLst/>
              <a:ahLst/>
              <a:cxnLst/>
              <a:rect l="l" t="t" r="r" b="b"/>
              <a:pathLst>
                <a:path w="20954" h="163829">
                  <a:moveTo>
                    <a:pt x="0" y="0"/>
                  </a:moveTo>
                  <a:lnTo>
                    <a:pt x="20404" y="0"/>
                  </a:lnTo>
                  <a:lnTo>
                    <a:pt x="20404" y="163238"/>
                  </a:lnTo>
                  <a:lnTo>
                    <a:pt x="0" y="163238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71521" y="3302036"/>
              <a:ext cx="20955" cy="74930"/>
            </a:xfrm>
            <a:custGeom>
              <a:avLst/>
              <a:gdLst/>
              <a:ahLst/>
              <a:cxnLst/>
              <a:rect l="l" t="t" r="r" b="b"/>
              <a:pathLst>
                <a:path w="20954" h="74929">
                  <a:moveTo>
                    <a:pt x="20404" y="0"/>
                  </a:moveTo>
                  <a:lnTo>
                    <a:pt x="0" y="0"/>
                  </a:lnTo>
                  <a:lnTo>
                    <a:pt x="0" y="74817"/>
                  </a:lnTo>
                  <a:lnTo>
                    <a:pt x="20404" y="74817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71521" y="3302038"/>
              <a:ext cx="20955" cy="74930"/>
            </a:xfrm>
            <a:custGeom>
              <a:avLst/>
              <a:gdLst/>
              <a:ahLst/>
              <a:cxnLst/>
              <a:rect l="l" t="t" r="r" b="b"/>
              <a:pathLst>
                <a:path w="20954" h="74929">
                  <a:moveTo>
                    <a:pt x="0" y="0"/>
                  </a:moveTo>
                  <a:lnTo>
                    <a:pt x="20404" y="0"/>
                  </a:lnTo>
                  <a:lnTo>
                    <a:pt x="20404" y="74817"/>
                  </a:lnTo>
                  <a:lnTo>
                    <a:pt x="0" y="74817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705519" y="3322446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10">
                  <a:moveTo>
                    <a:pt x="0" y="0"/>
                  </a:moveTo>
                  <a:lnTo>
                    <a:pt x="13603" y="0"/>
                  </a:lnTo>
                  <a:lnTo>
                    <a:pt x="13603" y="54412"/>
                  </a:lnTo>
                  <a:lnTo>
                    <a:pt x="0" y="54412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759939" y="3261226"/>
              <a:ext cx="20955" cy="116205"/>
            </a:xfrm>
            <a:custGeom>
              <a:avLst/>
              <a:gdLst/>
              <a:ahLst/>
              <a:cxnLst/>
              <a:rect l="l" t="t" r="r" b="b"/>
              <a:pathLst>
                <a:path w="20954" h="116204">
                  <a:moveTo>
                    <a:pt x="20404" y="0"/>
                  </a:moveTo>
                  <a:lnTo>
                    <a:pt x="0" y="0"/>
                  </a:lnTo>
                  <a:lnTo>
                    <a:pt x="0" y="115627"/>
                  </a:lnTo>
                  <a:lnTo>
                    <a:pt x="20404" y="115627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59939" y="3261232"/>
              <a:ext cx="20955" cy="116205"/>
            </a:xfrm>
            <a:custGeom>
              <a:avLst/>
              <a:gdLst/>
              <a:ahLst/>
              <a:cxnLst/>
              <a:rect l="l" t="t" r="r" b="b"/>
              <a:pathLst>
                <a:path w="20954" h="116204">
                  <a:moveTo>
                    <a:pt x="0" y="0"/>
                  </a:moveTo>
                  <a:lnTo>
                    <a:pt x="20404" y="0"/>
                  </a:lnTo>
                  <a:lnTo>
                    <a:pt x="20404" y="115627"/>
                  </a:lnTo>
                  <a:lnTo>
                    <a:pt x="0" y="115627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87142" y="3322440"/>
              <a:ext cx="20955" cy="54610"/>
            </a:xfrm>
            <a:custGeom>
              <a:avLst/>
              <a:gdLst/>
              <a:ahLst/>
              <a:cxnLst/>
              <a:rect l="l" t="t" r="r" b="b"/>
              <a:pathLst>
                <a:path w="20954" h="54610">
                  <a:moveTo>
                    <a:pt x="20404" y="0"/>
                  </a:moveTo>
                  <a:lnTo>
                    <a:pt x="0" y="0"/>
                  </a:lnTo>
                  <a:lnTo>
                    <a:pt x="0" y="54412"/>
                  </a:lnTo>
                  <a:lnTo>
                    <a:pt x="20404" y="54412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87142" y="3322446"/>
              <a:ext cx="20955" cy="54610"/>
            </a:xfrm>
            <a:custGeom>
              <a:avLst/>
              <a:gdLst/>
              <a:ahLst/>
              <a:cxnLst/>
              <a:rect l="l" t="t" r="r" b="b"/>
              <a:pathLst>
                <a:path w="20954" h="54610">
                  <a:moveTo>
                    <a:pt x="0" y="0"/>
                  </a:moveTo>
                  <a:lnTo>
                    <a:pt x="20404" y="0"/>
                  </a:lnTo>
                  <a:lnTo>
                    <a:pt x="20404" y="54412"/>
                  </a:lnTo>
                  <a:lnTo>
                    <a:pt x="0" y="54412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732735" y="3376856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603" y="0"/>
                  </a:moveTo>
                  <a:lnTo>
                    <a:pt x="0" y="0"/>
                  </a:lnTo>
                  <a:lnTo>
                    <a:pt x="0" y="34008"/>
                  </a:lnTo>
                  <a:lnTo>
                    <a:pt x="13603" y="34008"/>
                  </a:lnTo>
                  <a:lnTo>
                    <a:pt x="13603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32735" y="337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0" y="0"/>
                  </a:moveTo>
                  <a:lnTo>
                    <a:pt x="13603" y="0"/>
                  </a:lnTo>
                  <a:lnTo>
                    <a:pt x="13603" y="34007"/>
                  </a:lnTo>
                  <a:lnTo>
                    <a:pt x="0" y="34007"/>
                  </a:lnTo>
                  <a:lnTo>
                    <a:pt x="0" y="0"/>
                  </a:lnTo>
                  <a:close/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21153" y="3376853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0" y="0"/>
                  </a:moveTo>
                  <a:lnTo>
                    <a:pt x="476044" y="0"/>
                  </a:lnTo>
                </a:path>
              </a:pathLst>
            </a:custGeom>
            <a:ln w="680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1354" y="3223821"/>
              <a:ext cx="210849" cy="23124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62608" y="3305444"/>
              <a:ext cx="210849" cy="129229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10027640" y="3925830"/>
            <a:ext cx="1339850" cy="288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70"/>
              </a:spcBef>
            </a:pP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Krizhevsky,</a:t>
            </a:r>
            <a:r>
              <a:rPr sz="4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Sutskever,</a:t>
            </a:r>
            <a:r>
              <a:rPr sz="4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and Hinton,</a:t>
            </a:r>
            <a:r>
              <a:rPr sz="4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“Imagenet</a:t>
            </a:r>
            <a:r>
              <a:rPr sz="400" spc="3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999999"/>
                </a:solidFill>
                <a:latin typeface="Calibri"/>
                <a:cs typeface="Calibri"/>
              </a:rPr>
              <a:t>classification</a:t>
            </a:r>
            <a:r>
              <a:rPr sz="400" spc="50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with</a:t>
            </a:r>
            <a:r>
              <a:rPr sz="400" spc="5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deep</a:t>
            </a:r>
            <a:r>
              <a:rPr sz="400" spc="5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convolutional</a:t>
            </a:r>
            <a:r>
              <a:rPr sz="400" spc="9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neural</a:t>
            </a:r>
            <a:r>
              <a:rPr sz="400" spc="9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networks”,</a:t>
            </a:r>
            <a:r>
              <a:rPr sz="400" spc="7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NIPS</a:t>
            </a:r>
            <a:r>
              <a:rPr sz="400" spc="10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999999"/>
                </a:solidFill>
                <a:latin typeface="Calibri"/>
                <a:cs typeface="Calibri"/>
              </a:rPr>
              <a:t>2012.</a:t>
            </a:r>
            <a:endParaRPr sz="400">
              <a:latin typeface="Calibri"/>
              <a:cs typeface="Calibri"/>
            </a:endParaRPr>
          </a:p>
          <a:p>
            <a:pPr marL="12700" marR="33020">
              <a:lnSpc>
                <a:spcPct val="100000"/>
              </a:lnSpc>
              <a:spcBef>
                <a:spcPts val="55"/>
              </a:spcBef>
            </a:pP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Figure copyright</a:t>
            </a:r>
            <a:r>
              <a:rPr sz="400" spc="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Krizhevsky,</a:t>
            </a:r>
            <a:r>
              <a:rPr sz="4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Sutskever,</a:t>
            </a:r>
            <a:r>
              <a:rPr sz="4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and</a:t>
            </a:r>
            <a:r>
              <a:rPr sz="40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999999"/>
                </a:solidFill>
                <a:latin typeface="Calibri"/>
                <a:cs typeface="Calibri"/>
              </a:rPr>
              <a:t>Hinton,</a:t>
            </a:r>
            <a:r>
              <a:rPr sz="40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999999"/>
                </a:solidFill>
                <a:latin typeface="Calibri"/>
                <a:cs typeface="Calibri"/>
              </a:rPr>
              <a:t>2012.</a:t>
            </a:r>
            <a:r>
              <a:rPr sz="400" spc="50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Reproduced</a:t>
            </a:r>
            <a:r>
              <a:rPr sz="400" spc="17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999999"/>
                </a:solidFill>
                <a:latin typeface="Calibri"/>
                <a:cs typeface="Calibri"/>
              </a:rPr>
              <a:t>with</a:t>
            </a:r>
            <a:r>
              <a:rPr sz="400" spc="4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999999"/>
                </a:solidFill>
                <a:latin typeface="Calibri"/>
                <a:cs typeface="Calibri"/>
              </a:rPr>
              <a:t>permission.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6" name="object 76"/>
          <p:cNvSpPr txBox="1"/>
          <p:nvPr/>
        </p:nvSpPr>
        <p:spPr>
          <a:xfrm>
            <a:off x="5379339" y="6466294"/>
            <a:ext cx="143383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2000" dirty="0" err="1">
                <a:solidFill>
                  <a:srgbClr val="FFC904"/>
                </a:solidFill>
                <a:latin typeface="Calibri"/>
                <a:cs typeface="Calibri"/>
              </a:rPr>
              <a:t>Lecture</a:t>
            </a: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3 </a:t>
            </a:r>
            <a:r>
              <a:rPr sz="2000" dirty="0">
                <a:solidFill>
                  <a:srgbClr val="FFC904"/>
                </a:solidFill>
                <a:latin typeface="Calibri"/>
                <a:cs typeface="Calibri"/>
              </a:rPr>
              <a:t>-</a:t>
            </a:r>
            <a:r>
              <a:rPr sz="2000" spc="-3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C904"/>
                </a:solidFill>
                <a:latin typeface="Calibri"/>
                <a:cs typeface="Calibri"/>
              </a:rPr>
              <a:t>97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73" name="object 73"/>
          <p:cNvSpPr txBox="1"/>
          <p:nvPr/>
        </p:nvSpPr>
        <p:spPr>
          <a:xfrm>
            <a:off x="10317912" y="2903144"/>
            <a:ext cx="1289050" cy="433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0"/>
              </a:spcBef>
            </a:pPr>
            <a:r>
              <a:rPr sz="1300" b="1" dirty="0">
                <a:latin typeface="Calibri"/>
                <a:cs typeface="Calibri"/>
              </a:rPr>
              <a:t>10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numbers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giving </a:t>
            </a:r>
            <a:r>
              <a:rPr sz="1300" dirty="0">
                <a:latin typeface="Calibri"/>
                <a:cs typeface="Calibri"/>
              </a:rPr>
              <a:t>scores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classes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407886" y="2026411"/>
            <a:ext cx="4542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Neural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learnable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feature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transforms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1963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1511" y="3154286"/>
            <a:ext cx="527050" cy="1715770"/>
          </a:xfrm>
          <a:prstGeom prst="rect">
            <a:avLst/>
          </a:prstGeom>
          <a:solidFill>
            <a:srgbClr val="E7E6E6"/>
          </a:solidFill>
          <a:ln w="11211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10"/>
              </a:spcBef>
            </a:pPr>
            <a:endParaRPr sz="280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397" y="3546703"/>
            <a:ext cx="527050" cy="1009650"/>
          </a:xfrm>
          <a:prstGeom prst="rect">
            <a:avLst/>
          </a:prstGeom>
          <a:solidFill>
            <a:srgbClr val="E7E6E6"/>
          </a:solidFill>
          <a:ln w="11211">
            <a:solidFill>
              <a:srgbClr val="44536A"/>
            </a:solidFill>
          </a:ln>
        </p:spPr>
        <p:txBody>
          <a:bodyPr vert="horz" wrap="square" lIns="0" tIns="26352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075"/>
              </a:spcBef>
            </a:pPr>
            <a:r>
              <a:rPr sz="2800" spc="-50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8475" y="4555791"/>
            <a:ext cx="1064895" cy="320675"/>
          </a:xfrm>
          <a:custGeom>
            <a:avLst/>
            <a:gdLst/>
            <a:ahLst/>
            <a:cxnLst/>
            <a:rect l="l" t="t" r="r" b="b"/>
            <a:pathLst>
              <a:path w="1064895" h="320675">
                <a:moveTo>
                  <a:pt x="0" y="320208"/>
                </a:moveTo>
                <a:lnTo>
                  <a:pt x="1064421" y="0"/>
                </a:lnTo>
              </a:path>
            </a:pathLst>
          </a:custGeom>
          <a:ln w="1121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8475" y="3165500"/>
            <a:ext cx="1074420" cy="386715"/>
          </a:xfrm>
          <a:custGeom>
            <a:avLst/>
            <a:gdLst/>
            <a:ahLst/>
            <a:cxnLst/>
            <a:rect l="l" t="t" r="r" b="b"/>
            <a:pathLst>
              <a:path w="1074420" h="386714">
                <a:moveTo>
                  <a:pt x="0" y="0"/>
                </a:moveTo>
                <a:lnTo>
                  <a:pt x="1073947" y="386226"/>
                </a:lnTo>
              </a:path>
            </a:pathLst>
          </a:custGeom>
          <a:ln w="1121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79739" y="3814369"/>
            <a:ext cx="40259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100" spc="-25" dirty="0">
                <a:latin typeface="Calibri"/>
                <a:cs typeface="Calibri"/>
              </a:rPr>
              <a:t>W</a:t>
            </a:r>
            <a:r>
              <a:rPr sz="2100" spc="-37" baseline="-17857" dirty="0">
                <a:latin typeface="Calibri"/>
                <a:cs typeface="Calibri"/>
              </a:rPr>
              <a:t>1</a:t>
            </a:r>
            <a:endParaRPr sz="2100" baseline="-1785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1766" y="3770947"/>
            <a:ext cx="527050" cy="560705"/>
          </a:xfrm>
          <a:prstGeom prst="rect">
            <a:avLst/>
          </a:prstGeom>
          <a:solidFill>
            <a:srgbClr val="E7E6E6"/>
          </a:solidFill>
          <a:ln w="11211">
            <a:solidFill>
              <a:srgbClr val="44536A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310"/>
              </a:spcBef>
            </a:pPr>
            <a:r>
              <a:rPr sz="2800" spc="-5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6942" y="3546703"/>
            <a:ext cx="1177925" cy="236220"/>
          </a:xfrm>
          <a:custGeom>
            <a:avLst/>
            <a:gdLst/>
            <a:ahLst/>
            <a:cxnLst/>
            <a:rect l="l" t="t" r="r" b="b"/>
            <a:pathLst>
              <a:path w="1177925" h="236220">
                <a:moveTo>
                  <a:pt x="0" y="0"/>
                </a:moveTo>
                <a:lnTo>
                  <a:pt x="1177388" y="235830"/>
                </a:lnTo>
              </a:path>
            </a:pathLst>
          </a:custGeom>
          <a:ln w="1121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9358" y="4320332"/>
            <a:ext cx="1140460" cy="236220"/>
          </a:xfrm>
          <a:custGeom>
            <a:avLst/>
            <a:gdLst/>
            <a:ahLst/>
            <a:cxnLst/>
            <a:rect l="l" t="t" r="r" b="b"/>
            <a:pathLst>
              <a:path w="1140460" h="236220">
                <a:moveTo>
                  <a:pt x="0" y="235830"/>
                </a:moveTo>
                <a:lnTo>
                  <a:pt x="1139965" y="0"/>
                </a:lnTo>
              </a:path>
            </a:pathLst>
          </a:custGeom>
          <a:ln w="1121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97198" y="3821658"/>
            <a:ext cx="40259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100" spc="-25" dirty="0">
                <a:latin typeface="Calibri"/>
                <a:cs typeface="Calibri"/>
              </a:rPr>
              <a:t>W</a:t>
            </a:r>
            <a:r>
              <a:rPr sz="2100" spc="-37" baseline="-17857" dirty="0">
                <a:latin typeface="Calibri"/>
                <a:cs typeface="Calibri"/>
              </a:rPr>
              <a:t>2</a:t>
            </a:r>
            <a:endParaRPr sz="2100" baseline="-1785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702" y="3702558"/>
            <a:ext cx="691515" cy="673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8580" marR="5080" indent="-56515">
              <a:lnSpc>
                <a:spcPct val="101600"/>
              </a:lnSpc>
              <a:spcBef>
                <a:spcPts val="75"/>
              </a:spcBef>
            </a:pPr>
            <a:r>
              <a:rPr sz="2100" spc="-10" dirty="0">
                <a:latin typeface="Calibri"/>
                <a:cs typeface="Calibri"/>
              </a:rPr>
              <a:t>Input: </a:t>
            </a:r>
            <a:r>
              <a:rPr sz="2100" spc="-20" dirty="0">
                <a:latin typeface="Calibri"/>
                <a:cs typeface="Calibri"/>
              </a:rPr>
              <a:t>3072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5504" y="4646765"/>
            <a:ext cx="1487805" cy="673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39115" marR="5080" indent="-527050">
              <a:lnSpc>
                <a:spcPct val="101600"/>
              </a:lnSpc>
              <a:spcBef>
                <a:spcPts val="75"/>
              </a:spcBef>
            </a:pPr>
            <a:r>
              <a:rPr sz="2100" dirty="0">
                <a:latin typeface="Calibri"/>
                <a:cs typeface="Calibri"/>
              </a:rPr>
              <a:t>Hidden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layer: </a:t>
            </a:r>
            <a:r>
              <a:rPr sz="2100" spc="-25" dirty="0">
                <a:latin typeface="Calibri"/>
                <a:cs typeface="Calibri"/>
              </a:rPr>
              <a:t>100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2821" y="4466793"/>
            <a:ext cx="121602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dirty="0">
                <a:latin typeface="Calibri"/>
                <a:cs typeface="Calibri"/>
              </a:rPr>
              <a:t>Output: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10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6552" y="2424366"/>
            <a:ext cx="370840" cy="282575"/>
          </a:xfrm>
          <a:custGeom>
            <a:avLst/>
            <a:gdLst/>
            <a:ahLst/>
            <a:cxnLst/>
            <a:rect l="l" t="t" r="r" b="b"/>
            <a:pathLst>
              <a:path w="370840" h="282575">
                <a:moveTo>
                  <a:pt x="280509" y="0"/>
                </a:moveTo>
                <a:lnTo>
                  <a:pt x="276491" y="11455"/>
                </a:lnTo>
                <a:lnTo>
                  <a:pt x="292834" y="18549"/>
                </a:lnTo>
                <a:lnTo>
                  <a:pt x="306889" y="28365"/>
                </a:lnTo>
                <a:lnTo>
                  <a:pt x="335427" y="73874"/>
                </a:lnTo>
                <a:lnTo>
                  <a:pt x="343717" y="115349"/>
                </a:lnTo>
                <a:lnTo>
                  <a:pt x="343761" y="115661"/>
                </a:lnTo>
                <a:lnTo>
                  <a:pt x="343757" y="164648"/>
                </a:lnTo>
                <a:lnTo>
                  <a:pt x="335385" y="207582"/>
                </a:lnTo>
                <a:lnTo>
                  <a:pt x="306907" y="253822"/>
                </a:lnTo>
                <a:lnTo>
                  <a:pt x="276937" y="270865"/>
                </a:lnTo>
                <a:lnTo>
                  <a:pt x="280509" y="282321"/>
                </a:lnTo>
                <a:lnTo>
                  <a:pt x="319018" y="264261"/>
                </a:lnTo>
                <a:lnTo>
                  <a:pt x="347333" y="232981"/>
                </a:lnTo>
                <a:lnTo>
                  <a:pt x="364746" y="191109"/>
                </a:lnTo>
                <a:lnTo>
                  <a:pt x="370550" y="141236"/>
                </a:lnTo>
                <a:lnTo>
                  <a:pt x="369112" y="115661"/>
                </a:lnTo>
                <a:lnTo>
                  <a:pt x="369094" y="115349"/>
                </a:lnTo>
                <a:lnTo>
                  <a:pt x="357448" y="69472"/>
                </a:lnTo>
                <a:lnTo>
                  <a:pt x="334352" y="32127"/>
                </a:lnTo>
                <a:lnTo>
                  <a:pt x="300978" y="7386"/>
                </a:lnTo>
                <a:lnTo>
                  <a:pt x="280509" y="0"/>
                </a:lnTo>
                <a:close/>
              </a:path>
              <a:path w="370840" h="282575">
                <a:moveTo>
                  <a:pt x="90041" y="0"/>
                </a:moveTo>
                <a:lnTo>
                  <a:pt x="51625" y="18095"/>
                </a:lnTo>
                <a:lnTo>
                  <a:pt x="23291" y="49479"/>
                </a:lnTo>
                <a:lnTo>
                  <a:pt x="5823" y="91428"/>
                </a:lnTo>
                <a:lnTo>
                  <a:pt x="83" y="139750"/>
                </a:lnTo>
                <a:lnTo>
                  <a:pt x="0" y="141236"/>
                </a:lnTo>
                <a:lnTo>
                  <a:pt x="5804" y="191109"/>
                </a:lnTo>
                <a:lnTo>
                  <a:pt x="23218" y="232981"/>
                </a:lnTo>
                <a:lnTo>
                  <a:pt x="51532" y="264261"/>
                </a:lnTo>
                <a:lnTo>
                  <a:pt x="90041" y="282321"/>
                </a:lnTo>
                <a:lnTo>
                  <a:pt x="93612" y="270865"/>
                </a:lnTo>
                <a:lnTo>
                  <a:pt x="77525" y="263738"/>
                </a:lnTo>
                <a:lnTo>
                  <a:pt x="63642" y="253822"/>
                </a:lnTo>
                <a:lnTo>
                  <a:pt x="35165" y="207582"/>
                </a:lnTo>
                <a:lnTo>
                  <a:pt x="26794" y="164648"/>
                </a:lnTo>
                <a:lnTo>
                  <a:pt x="25810" y="141236"/>
                </a:lnTo>
                <a:lnTo>
                  <a:pt x="25747" y="139750"/>
                </a:lnTo>
                <a:lnTo>
                  <a:pt x="29933" y="93703"/>
                </a:lnTo>
                <a:lnTo>
                  <a:pt x="42490" y="56172"/>
                </a:lnTo>
                <a:lnTo>
                  <a:pt x="77777" y="18549"/>
                </a:lnTo>
                <a:lnTo>
                  <a:pt x="94060" y="11455"/>
                </a:lnTo>
                <a:lnTo>
                  <a:pt x="90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8335" y="2424366"/>
            <a:ext cx="1686560" cy="282575"/>
          </a:xfrm>
          <a:custGeom>
            <a:avLst/>
            <a:gdLst/>
            <a:ahLst/>
            <a:cxnLst/>
            <a:rect l="l" t="t" r="r" b="b"/>
            <a:pathLst>
              <a:path w="1686560" h="282575">
                <a:moveTo>
                  <a:pt x="1596288" y="0"/>
                </a:moveTo>
                <a:lnTo>
                  <a:pt x="1592275" y="11455"/>
                </a:lnTo>
                <a:lnTo>
                  <a:pt x="1608617" y="18549"/>
                </a:lnTo>
                <a:lnTo>
                  <a:pt x="1622671" y="28365"/>
                </a:lnTo>
                <a:lnTo>
                  <a:pt x="1651206" y="73874"/>
                </a:lnTo>
                <a:lnTo>
                  <a:pt x="1659501" y="115349"/>
                </a:lnTo>
                <a:lnTo>
                  <a:pt x="1659545" y="115661"/>
                </a:lnTo>
                <a:lnTo>
                  <a:pt x="1659540" y="164648"/>
                </a:lnTo>
                <a:lnTo>
                  <a:pt x="1651164" y="207582"/>
                </a:lnTo>
                <a:lnTo>
                  <a:pt x="1622693" y="253822"/>
                </a:lnTo>
                <a:lnTo>
                  <a:pt x="1592719" y="270865"/>
                </a:lnTo>
                <a:lnTo>
                  <a:pt x="1596288" y="282321"/>
                </a:lnTo>
                <a:lnTo>
                  <a:pt x="1634797" y="264261"/>
                </a:lnTo>
                <a:lnTo>
                  <a:pt x="1663115" y="232981"/>
                </a:lnTo>
                <a:lnTo>
                  <a:pt x="1680529" y="191109"/>
                </a:lnTo>
                <a:lnTo>
                  <a:pt x="1686331" y="141236"/>
                </a:lnTo>
                <a:lnTo>
                  <a:pt x="1684893" y="115661"/>
                </a:lnTo>
                <a:lnTo>
                  <a:pt x="1673231" y="69472"/>
                </a:lnTo>
                <a:lnTo>
                  <a:pt x="1650132" y="32127"/>
                </a:lnTo>
                <a:lnTo>
                  <a:pt x="1616760" y="7386"/>
                </a:lnTo>
                <a:lnTo>
                  <a:pt x="1596288" y="0"/>
                </a:lnTo>
                <a:close/>
              </a:path>
              <a:path w="1686560" h="282575">
                <a:moveTo>
                  <a:pt x="90043" y="0"/>
                </a:moveTo>
                <a:lnTo>
                  <a:pt x="51628" y="18095"/>
                </a:lnTo>
                <a:lnTo>
                  <a:pt x="23291" y="49479"/>
                </a:lnTo>
                <a:lnTo>
                  <a:pt x="5821" y="91428"/>
                </a:lnTo>
                <a:lnTo>
                  <a:pt x="83" y="139750"/>
                </a:lnTo>
                <a:lnTo>
                  <a:pt x="0" y="141236"/>
                </a:lnTo>
                <a:lnTo>
                  <a:pt x="5802" y="191109"/>
                </a:lnTo>
                <a:lnTo>
                  <a:pt x="23215" y="232981"/>
                </a:lnTo>
                <a:lnTo>
                  <a:pt x="51533" y="264261"/>
                </a:lnTo>
                <a:lnTo>
                  <a:pt x="90043" y="282321"/>
                </a:lnTo>
                <a:lnTo>
                  <a:pt x="93611" y="270865"/>
                </a:lnTo>
                <a:lnTo>
                  <a:pt x="77523" y="263738"/>
                </a:lnTo>
                <a:lnTo>
                  <a:pt x="63642" y="253822"/>
                </a:lnTo>
                <a:lnTo>
                  <a:pt x="35167" y="207582"/>
                </a:lnTo>
                <a:lnTo>
                  <a:pt x="26790" y="164648"/>
                </a:lnTo>
                <a:lnTo>
                  <a:pt x="25805" y="141236"/>
                </a:lnTo>
                <a:lnTo>
                  <a:pt x="25742" y="139750"/>
                </a:lnTo>
                <a:lnTo>
                  <a:pt x="29932" y="93703"/>
                </a:lnTo>
                <a:lnTo>
                  <a:pt x="42494" y="56172"/>
                </a:lnTo>
                <a:lnTo>
                  <a:pt x="77775" y="18549"/>
                </a:lnTo>
                <a:lnTo>
                  <a:pt x="94056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7136" y="1230884"/>
            <a:ext cx="3812540" cy="1494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52145" marR="17780" indent="6604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From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classifiers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fully-</a:t>
            </a:r>
            <a:r>
              <a:rPr sz="2400" dirty="0">
                <a:latin typeface="Calibri"/>
                <a:cs typeface="Calibri"/>
              </a:rPr>
              <a:t>connected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endParaRPr sz="24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2905"/>
              </a:spcBef>
              <a:tabLst>
                <a:tab pos="328930" algn="l"/>
                <a:tab pos="711200" algn="l"/>
              </a:tabLst>
            </a:pPr>
            <a:r>
              <a:rPr sz="2400" spc="-50" dirty="0">
                <a:latin typeface="Cambria Math"/>
                <a:cs typeface="Cambria Math"/>
              </a:rPr>
              <a:t>𝑓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	=</a:t>
            </a:r>
            <a:r>
              <a:rPr sz="2400" spc="65" dirty="0">
                <a:latin typeface="Cambria Math"/>
                <a:cs typeface="Cambria Math"/>
              </a:rPr>
              <a:t> </a:t>
            </a:r>
            <a:r>
              <a:rPr sz="2400" spc="-120" dirty="0">
                <a:latin typeface="Cambria Math"/>
                <a:cs typeface="Cambria Math"/>
              </a:rPr>
              <a:t>𝑊</a:t>
            </a:r>
            <a:r>
              <a:rPr sz="2700" spc="-179" baseline="-15432" dirty="0">
                <a:latin typeface="Cambria Math"/>
                <a:cs typeface="Cambria Math"/>
              </a:rPr>
              <a:t>2</a:t>
            </a:r>
            <a:r>
              <a:rPr sz="2700" spc="60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max</a:t>
            </a:r>
            <a:r>
              <a:rPr sz="2400" spc="405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0,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𝑊</a:t>
            </a:r>
            <a:r>
              <a:rPr sz="2700" spc="-60" baseline="-15432" dirty="0">
                <a:latin typeface="Cambria Math"/>
                <a:cs typeface="Cambria Math"/>
              </a:rPr>
              <a:t>1</a:t>
            </a:r>
            <a:r>
              <a:rPr sz="2400" spc="-40" dirty="0">
                <a:latin typeface="Cambria Math"/>
                <a:cs typeface="Cambria Math"/>
              </a:rPr>
              <a:t>𝑥</a:t>
            </a:r>
            <a:r>
              <a:rPr sz="2400" spc="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3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𝑏</a:t>
            </a:r>
            <a:r>
              <a:rPr sz="2700" spc="-37" baseline="-15432" dirty="0">
                <a:latin typeface="Cambria Math"/>
                <a:cs typeface="Cambria Math"/>
              </a:rPr>
              <a:t>1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1106" y="2334259"/>
            <a:ext cx="659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𝑏</a:t>
            </a:r>
            <a:r>
              <a:rPr sz="2700" spc="-37" baseline="-15432" dirty="0">
                <a:latin typeface="Cambria Math"/>
                <a:cs typeface="Cambria Math"/>
              </a:rPr>
              <a:t>2</a:t>
            </a:r>
            <a:endParaRPr sz="2700" baseline="-15432">
              <a:latin typeface="Cambria Math"/>
              <a:cs typeface="Cambria Math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3071647"/>
            <a:ext cx="2950159" cy="294403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40" y="923544"/>
            <a:ext cx="2874263" cy="6126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0543" y="1591055"/>
            <a:ext cx="2886455" cy="61264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973252" y="517652"/>
            <a:ext cx="370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Linear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classifier: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template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class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3" name="object 23"/>
          <p:cNvSpPr txBox="1"/>
          <p:nvPr/>
        </p:nvSpPr>
        <p:spPr>
          <a:xfrm>
            <a:off x="6908342" y="2700020"/>
            <a:ext cx="402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Neural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networks: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reusable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templates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5530-B94F-209D-6C2E-0E447A2E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DB4-3D94-CCA4-78A9-CF8F5860F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387C3-2F7E-E202-E2E5-B4C7A1D9E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7" y="76200"/>
            <a:ext cx="10972800" cy="61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94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2678684"/>
            <a:ext cx="7239000" cy="94897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964565" algn="l">
              <a:lnSpc>
                <a:spcPts val="6500"/>
              </a:lnSpc>
              <a:spcBef>
                <a:spcPts val="900"/>
              </a:spcBef>
            </a:pPr>
            <a:r>
              <a:rPr sz="6000" spc="-30" dirty="0"/>
              <a:t>Backpropagation</a:t>
            </a:r>
            <a:endParaRPr sz="6000" dirty="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Better</a:t>
            </a:r>
            <a:r>
              <a:rPr spc="40" dirty="0"/>
              <a:t> </a:t>
            </a:r>
            <a:r>
              <a:rPr dirty="0"/>
              <a:t>Idea:</a:t>
            </a:r>
            <a:r>
              <a:rPr spc="40" dirty="0"/>
              <a:t> </a:t>
            </a:r>
            <a:r>
              <a:rPr sz="3900" dirty="0"/>
              <a:t>Computational</a:t>
            </a:r>
            <a:r>
              <a:rPr sz="3900" spc="85" dirty="0"/>
              <a:t> </a:t>
            </a:r>
            <a:r>
              <a:rPr sz="3900" spc="-10" dirty="0"/>
              <a:t>Graphs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428394" y="2115388"/>
            <a:ext cx="500380" cy="1276985"/>
          </a:xfrm>
          <a:prstGeom prst="rect">
            <a:avLst/>
          </a:prstGeom>
          <a:solidFill>
            <a:srgbClr val="F3F3F3"/>
          </a:solidFill>
          <a:ln w="9525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endParaRPr sz="25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1212" y="2696222"/>
            <a:ext cx="793115" cy="450850"/>
          </a:xfrm>
          <a:custGeom>
            <a:avLst/>
            <a:gdLst/>
            <a:ahLst/>
            <a:cxnLst/>
            <a:rect l="l" t="t" r="r" b="b"/>
            <a:pathLst>
              <a:path w="793114" h="450850">
                <a:moveTo>
                  <a:pt x="723853" y="417484"/>
                </a:moveTo>
                <a:lnTo>
                  <a:pt x="707453" y="446506"/>
                </a:lnTo>
                <a:lnTo>
                  <a:pt x="792530" y="450837"/>
                </a:lnTo>
                <a:lnTo>
                  <a:pt x="774282" y="423735"/>
                </a:lnTo>
                <a:lnTo>
                  <a:pt x="734910" y="423735"/>
                </a:lnTo>
                <a:lnTo>
                  <a:pt x="723853" y="417484"/>
                </a:lnTo>
                <a:close/>
              </a:path>
              <a:path w="793114" h="450850">
                <a:moveTo>
                  <a:pt x="728539" y="409191"/>
                </a:moveTo>
                <a:lnTo>
                  <a:pt x="723853" y="417484"/>
                </a:lnTo>
                <a:lnTo>
                  <a:pt x="734910" y="423735"/>
                </a:lnTo>
                <a:lnTo>
                  <a:pt x="739597" y="415442"/>
                </a:lnTo>
                <a:lnTo>
                  <a:pt x="728539" y="409191"/>
                </a:lnTo>
                <a:close/>
              </a:path>
              <a:path w="793114" h="450850">
                <a:moveTo>
                  <a:pt x="744943" y="380161"/>
                </a:moveTo>
                <a:lnTo>
                  <a:pt x="728539" y="409191"/>
                </a:lnTo>
                <a:lnTo>
                  <a:pt x="739597" y="415442"/>
                </a:lnTo>
                <a:lnTo>
                  <a:pt x="734910" y="423735"/>
                </a:lnTo>
                <a:lnTo>
                  <a:pt x="774282" y="423735"/>
                </a:lnTo>
                <a:lnTo>
                  <a:pt x="744943" y="380161"/>
                </a:lnTo>
                <a:close/>
              </a:path>
              <a:path w="793114" h="450850">
                <a:moveTo>
                  <a:pt x="4686" y="0"/>
                </a:moveTo>
                <a:lnTo>
                  <a:pt x="0" y="8293"/>
                </a:lnTo>
                <a:lnTo>
                  <a:pt x="723853" y="417484"/>
                </a:lnTo>
                <a:lnTo>
                  <a:pt x="728539" y="409191"/>
                </a:lnTo>
                <a:lnTo>
                  <a:pt x="468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3888" y="3562946"/>
            <a:ext cx="1244600" cy="1276985"/>
          </a:xfrm>
          <a:prstGeom prst="rect">
            <a:avLst/>
          </a:prstGeom>
          <a:solidFill>
            <a:srgbClr val="F3F3F3"/>
          </a:solidFill>
          <a:ln w="9525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9292" y="2947174"/>
            <a:ext cx="4660900" cy="1310005"/>
            <a:chOff x="2159292" y="2947174"/>
            <a:chExt cx="4660900" cy="1310005"/>
          </a:xfrm>
        </p:grpSpPr>
        <p:sp>
          <p:nvSpPr>
            <p:cNvPr id="7" name="object 7"/>
            <p:cNvSpPr/>
            <p:nvPr/>
          </p:nvSpPr>
          <p:spPr>
            <a:xfrm>
              <a:off x="2159292" y="3561816"/>
              <a:ext cx="907415" cy="695325"/>
            </a:xfrm>
            <a:custGeom>
              <a:avLst/>
              <a:gdLst/>
              <a:ahLst/>
              <a:cxnLst/>
              <a:rect l="l" t="t" r="r" b="b"/>
              <a:pathLst>
                <a:path w="907414" h="695325">
                  <a:moveTo>
                    <a:pt x="843635" y="42496"/>
                  </a:moveTo>
                  <a:lnTo>
                    <a:pt x="0" y="687628"/>
                  </a:lnTo>
                  <a:lnTo>
                    <a:pt x="5791" y="695197"/>
                  </a:lnTo>
                  <a:lnTo>
                    <a:pt x="849423" y="50068"/>
                  </a:lnTo>
                  <a:lnTo>
                    <a:pt x="843635" y="42496"/>
                  </a:lnTo>
                  <a:close/>
                </a:path>
                <a:path w="907414" h="695325">
                  <a:moveTo>
                    <a:pt x="890070" y="34785"/>
                  </a:moveTo>
                  <a:lnTo>
                    <a:pt x="853719" y="34785"/>
                  </a:lnTo>
                  <a:lnTo>
                    <a:pt x="859510" y="42354"/>
                  </a:lnTo>
                  <a:lnTo>
                    <a:pt x="849423" y="50068"/>
                  </a:lnTo>
                  <a:lnTo>
                    <a:pt x="869670" y="76555"/>
                  </a:lnTo>
                  <a:lnTo>
                    <a:pt x="890070" y="34785"/>
                  </a:lnTo>
                  <a:close/>
                </a:path>
                <a:path w="907414" h="695325">
                  <a:moveTo>
                    <a:pt x="853719" y="34785"/>
                  </a:moveTo>
                  <a:lnTo>
                    <a:pt x="843635" y="42496"/>
                  </a:lnTo>
                  <a:lnTo>
                    <a:pt x="849423" y="50068"/>
                  </a:lnTo>
                  <a:lnTo>
                    <a:pt x="859510" y="42354"/>
                  </a:lnTo>
                  <a:lnTo>
                    <a:pt x="853719" y="34785"/>
                  </a:lnTo>
                  <a:close/>
                </a:path>
                <a:path w="907414" h="695325">
                  <a:moveTo>
                    <a:pt x="907059" y="0"/>
                  </a:moveTo>
                  <a:lnTo>
                    <a:pt x="823391" y="16014"/>
                  </a:lnTo>
                  <a:lnTo>
                    <a:pt x="843526" y="42354"/>
                  </a:lnTo>
                  <a:lnTo>
                    <a:pt x="843635" y="42496"/>
                  </a:lnTo>
                  <a:lnTo>
                    <a:pt x="853719" y="34785"/>
                  </a:lnTo>
                  <a:lnTo>
                    <a:pt x="890070" y="34785"/>
                  </a:lnTo>
                  <a:lnTo>
                    <a:pt x="90705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25888" y="2951937"/>
              <a:ext cx="829944" cy="829944"/>
            </a:xfrm>
            <a:custGeom>
              <a:avLst/>
              <a:gdLst/>
              <a:ahLst/>
              <a:cxnLst/>
              <a:rect l="l" t="t" r="r" b="b"/>
              <a:pathLst>
                <a:path w="829945" h="829945">
                  <a:moveTo>
                    <a:pt x="414896" y="0"/>
                  </a:moveTo>
                  <a:lnTo>
                    <a:pt x="366512" y="2791"/>
                  </a:lnTo>
                  <a:lnTo>
                    <a:pt x="319766" y="10957"/>
                  </a:lnTo>
                  <a:lnTo>
                    <a:pt x="274971" y="24187"/>
                  </a:lnTo>
                  <a:lnTo>
                    <a:pt x="232438" y="42169"/>
                  </a:lnTo>
                  <a:lnTo>
                    <a:pt x="192478" y="64593"/>
                  </a:lnTo>
                  <a:lnTo>
                    <a:pt x="155402" y="91146"/>
                  </a:lnTo>
                  <a:lnTo>
                    <a:pt x="121523" y="121518"/>
                  </a:lnTo>
                  <a:lnTo>
                    <a:pt x="91150" y="155397"/>
                  </a:lnTo>
                  <a:lnTo>
                    <a:pt x="64596" y="192472"/>
                  </a:lnTo>
                  <a:lnTo>
                    <a:pt x="42171" y="232433"/>
                  </a:lnTo>
                  <a:lnTo>
                    <a:pt x="24188" y="274966"/>
                  </a:lnTo>
                  <a:lnTo>
                    <a:pt x="10958" y="319762"/>
                  </a:lnTo>
                  <a:lnTo>
                    <a:pt x="2791" y="366509"/>
                  </a:lnTo>
                  <a:lnTo>
                    <a:pt x="0" y="414896"/>
                  </a:lnTo>
                  <a:lnTo>
                    <a:pt x="2791" y="463280"/>
                  </a:lnTo>
                  <a:lnTo>
                    <a:pt x="10958" y="510025"/>
                  </a:lnTo>
                  <a:lnTo>
                    <a:pt x="24188" y="554820"/>
                  </a:lnTo>
                  <a:lnTo>
                    <a:pt x="42171" y="597353"/>
                  </a:lnTo>
                  <a:lnTo>
                    <a:pt x="64596" y="637313"/>
                  </a:lnTo>
                  <a:lnTo>
                    <a:pt x="91150" y="674389"/>
                  </a:lnTo>
                  <a:lnTo>
                    <a:pt x="121523" y="708269"/>
                  </a:lnTo>
                  <a:lnTo>
                    <a:pt x="155402" y="738642"/>
                  </a:lnTo>
                  <a:lnTo>
                    <a:pt x="192478" y="765196"/>
                  </a:lnTo>
                  <a:lnTo>
                    <a:pt x="232438" y="787620"/>
                  </a:lnTo>
                  <a:lnTo>
                    <a:pt x="274971" y="805603"/>
                  </a:lnTo>
                  <a:lnTo>
                    <a:pt x="319766" y="818834"/>
                  </a:lnTo>
                  <a:lnTo>
                    <a:pt x="366512" y="827001"/>
                  </a:lnTo>
                  <a:lnTo>
                    <a:pt x="414896" y="829792"/>
                  </a:lnTo>
                  <a:lnTo>
                    <a:pt x="463280" y="827001"/>
                  </a:lnTo>
                  <a:lnTo>
                    <a:pt x="510025" y="818834"/>
                  </a:lnTo>
                  <a:lnTo>
                    <a:pt x="554820" y="805603"/>
                  </a:lnTo>
                  <a:lnTo>
                    <a:pt x="597353" y="787620"/>
                  </a:lnTo>
                  <a:lnTo>
                    <a:pt x="637313" y="765196"/>
                  </a:lnTo>
                  <a:lnTo>
                    <a:pt x="674389" y="738642"/>
                  </a:lnTo>
                  <a:lnTo>
                    <a:pt x="708269" y="708269"/>
                  </a:lnTo>
                  <a:lnTo>
                    <a:pt x="738642" y="674389"/>
                  </a:lnTo>
                  <a:lnTo>
                    <a:pt x="765196" y="637313"/>
                  </a:lnTo>
                  <a:lnTo>
                    <a:pt x="787620" y="597353"/>
                  </a:lnTo>
                  <a:lnTo>
                    <a:pt x="805603" y="554820"/>
                  </a:lnTo>
                  <a:lnTo>
                    <a:pt x="818834" y="510025"/>
                  </a:lnTo>
                  <a:lnTo>
                    <a:pt x="827001" y="463280"/>
                  </a:lnTo>
                  <a:lnTo>
                    <a:pt x="829792" y="414896"/>
                  </a:lnTo>
                  <a:lnTo>
                    <a:pt x="827001" y="366509"/>
                  </a:lnTo>
                  <a:lnTo>
                    <a:pt x="818834" y="319762"/>
                  </a:lnTo>
                  <a:lnTo>
                    <a:pt x="805603" y="274966"/>
                  </a:lnTo>
                  <a:lnTo>
                    <a:pt x="787620" y="232433"/>
                  </a:lnTo>
                  <a:lnTo>
                    <a:pt x="765196" y="192472"/>
                  </a:lnTo>
                  <a:lnTo>
                    <a:pt x="738642" y="155397"/>
                  </a:lnTo>
                  <a:lnTo>
                    <a:pt x="708269" y="121518"/>
                  </a:lnTo>
                  <a:lnTo>
                    <a:pt x="674389" y="91146"/>
                  </a:lnTo>
                  <a:lnTo>
                    <a:pt x="637313" y="64593"/>
                  </a:lnTo>
                  <a:lnTo>
                    <a:pt x="597353" y="42169"/>
                  </a:lnTo>
                  <a:lnTo>
                    <a:pt x="554820" y="24187"/>
                  </a:lnTo>
                  <a:lnTo>
                    <a:pt x="510025" y="10957"/>
                  </a:lnTo>
                  <a:lnTo>
                    <a:pt x="463280" y="2791"/>
                  </a:lnTo>
                  <a:lnTo>
                    <a:pt x="41489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25888" y="2951937"/>
              <a:ext cx="829944" cy="829944"/>
            </a:xfrm>
            <a:custGeom>
              <a:avLst/>
              <a:gdLst/>
              <a:ahLst/>
              <a:cxnLst/>
              <a:rect l="l" t="t" r="r" b="b"/>
              <a:pathLst>
                <a:path w="829945" h="829945">
                  <a:moveTo>
                    <a:pt x="0" y="414892"/>
                  </a:moveTo>
                  <a:lnTo>
                    <a:pt x="2791" y="366507"/>
                  </a:lnTo>
                  <a:lnTo>
                    <a:pt x="10957" y="319761"/>
                  </a:lnTo>
                  <a:lnTo>
                    <a:pt x="24187" y="274966"/>
                  </a:lnTo>
                  <a:lnTo>
                    <a:pt x="42170" y="232433"/>
                  </a:lnTo>
                  <a:lnTo>
                    <a:pt x="64593" y="192473"/>
                  </a:lnTo>
                  <a:lnTo>
                    <a:pt x="91147" y="155398"/>
                  </a:lnTo>
                  <a:lnTo>
                    <a:pt x="121519" y="121519"/>
                  </a:lnTo>
                  <a:lnTo>
                    <a:pt x="155398" y="91147"/>
                  </a:lnTo>
                  <a:lnTo>
                    <a:pt x="192473" y="64593"/>
                  </a:lnTo>
                  <a:lnTo>
                    <a:pt x="232433" y="42170"/>
                  </a:lnTo>
                  <a:lnTo>
                    <a:pt x="274966" y="24187"/>
                  </a:lnTo>
                  <a:lnTo>
                    <a:pt x="319761" y="10957"/>
                  </a:lnTo>
                  <a:lnTo>
                    <a:pt x="366507" y="2791"/>
                  </a:lnTo>
                  <a:lnTo>
                    <a:pt x="414892" y="0"/>
                  </a:lnTo>
                  <a:lnTo>
                    <a:pt x="463277" y="2791"/>
                  </a:lnTo>
                  <a:lnTo>
                    <a:pt x="510023" y="10957"/>
                  </a:lnTo>
                  <a:lnTo>
                    <a:pt x="554818" y="24187"/>
                  </a:lnTo>
                  <a:lnTo>
                    <a:pt x="597351" y="42170"/>
                  </a:lnTo>
                  <a:lnTo>
                    <a:pt x="637311" y="64593"/>
                  </a:lnTo>
                  <a:lnTo>
                    <a:pt x="674386" y="91147"/>
                  </a:lnTo>
                  <a:lnTo>
                    <a:pt x="708265" y="121519"/>
                  </a:lnTo>
                  <a:lnTo>
                    <a:pt x="738637" y="155398"/>
                  </a:lnTo>
                  <a:lnTo>
                    <a:pt x="765190" y="192473"/>
                  </a:lnTo>
                  <a:lnTo>
                    <a:pt x="787614" y="232433"/>
                  </a:lnTo>
                  <a:lnTo>
                    <a:pt x="805596" y="274966"/>
                  </a:lnTo>
                  <a:lnTo>
                    <a:pt x="818826" y="319761"/>
                  </a:lnTo>
                  <a:lnTo>
                    <a:pt x="826993" y="366507"/>
                  </a:lnTo>
                  <a:lnTo>
                    <a:pt x="829784" y="414892"/>
                  </a:lnTo>
                  <a:lnTo>
                    <a:pt x="826993" y="463277"/>
                  </a:lnTo>
                  <a:lnTo>
                    <a:pt x="818826" y="510023"/>
                  </a:lnTo>
                  <a:lnTo>
                    <a:pt x="805596" y="554818"/>
                  </a:lnTo>
                  <a:lnTo>
                    <a:pt x="787614" y="597351"/>
                  </a:lnTo>
                  <a:lnTo>
                    <a:pt x="765190" y="637311"/>
                  </a:lnTo>
                  <a:lnTo>
                    <a:pt x="738637" y="674386"/>
                  </a:lnTo>
                  <a:lnTo>
                    <a:pt x="708265" y="708265"/>
                  </a:lnTo>
                  <a:lnTo>
                    <a:pt x="674386" y="738637"/>
                  </a:lnTo>
                  <a:lnTo>
                    <a:pt x="637311" y="765190"/>
                  </a:lnTo>
                  <a:lnTo>
                    <a:pt x="597351" y="787614"/>
                  </a:lnTo>
                  <a:lnTo>
                    <a:pt x="554818" y="805596"/>
                  </a:lnTo>
                  <a:lnTo>
                    <a:pt x="510023" y="818826"/>
                  </a:lnTo>
                  <a:lnTo>
                    <a:pt x="463277" y="826993"/>
                  </a:lnTo>
                  <a:lnTo>
                    <a:pt x="414892" y="829784"/>
                  </a:lnTo>
                  <a:lnTo>
                    <a:pt x="366507" y="826993"/>
                  </a:lnTo>
                  <a:lnTo>
                    <a:pt x="319761" y="818826"/>
                  </a:lnTo>
                  <a:lnTo>
                    <a:pt x="274966" y="805596"/>
                  </a:lnTo>
                  <a:lnTo>
                    <a:pt x="232433" y="787614"/>
                  </a:lnTo>
                  <a:lnTo>
                    <a:pt x="192473" y="765190"/>
                  </a:lnTo>
                  <a:lnTo>
                    <a:pt x="155398" y="738637"/>
                  </a:lnTo>
                  <a:lnTo>
                    <a:pt x="121519" y="708265"/>
                  </a:lnTo>
                  <a:lnTo>
                    <a:pt x="91147" y="674386"/>
                  </a:lnTo>
                  <a:lnTo>
                    <a:pt x="64593" y="637311"/>
                  </a:lnTo>
                  <a:lnTo>
                    <a:pt x="42170" y="597351"/>
                  </a:lnTo>
                  <a:lnTo>
                    <a:pt x="24187" y="554818"/>
                  </a:lnTo>
                  <a:lnTo>
                    <a:pt x="10957" y="510023"/>
                  </a:lnTo>
                  <a:lnTo>
                    <a:pt x="2791" y="463277"/>
                  </a:lnTo>
                  <a:lnTo>
                    <a:pt x="0" y="414892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5636" y="2951937"/>
              <a:ext cx="829944" cy="829944"/>
            </a:xfrm>
            <a:custGeom>
              <a:avLst/>
              <a:gdLst/>
              <a:ahLst/>
              <a:cxnLst/>
              <a:rect l="l" t="t" r="r" b="b"/>
              <a:pathLst>
                <a:path w="829945" h="829945">
                  <a:moveTo>
                    <a:pt x="414896" y="0"/>
                  </a:moveTo>
                  <a:lnTo>
                    <a:pt x="366512" y="2791"/>
                  </a:lnTo>
                  <a:lnTo>
                    <a:pt x="319766" y="10957"/>
                  </a:lnTo>
                  <a:lnTo>
                    <a:pt x="274971" y="24187"/>
                  </a:lnTo>
                  <a:lnTo>
                    <a:pt x="232438" y="42169"/>
                  </a:lnTo>
                  <a:lnTo>
                    <a:pt x="192478" y="64593"/>
                  </a:lnTo>
                  <a:lnTo>
                    <a:pt x="155402" y="91146"/>
                  </a:lnTo>
                  <a:lnTo>
                    <a:pt x="121523" y="121518"/>
                  </a:lnTo>
                  <a:lnTo>
                    <a:pt x="91150" y="155397"/>
                  </a:lnTo>
                  <a:lnTo>
                    <a:pt x="64596" y="192472"/>
                  </a:lnTo>
                  <a:lnTo>
                    <a:pt x="42171" y="232433"/>
                  </a:lnTo>
                  <a:lnTo>
                    <a:pt x="24188" y="274966"/>
                  </a:lnTo>
                  <a:lnTo>
                    <a:pt x="10958" y="319762"/>
                  </a:lnTo>
                  <a:lnTo>
                    <a:pt x="2791" y="366509"/>
                  </a:lnTo>
                  <a:lnTo>
                    <a:pt x="0" y="414896"/>
                  </a:lnTo>
                  <a:lnTo>
                    <a:pt x="2791" y="463280"/>
                  </a:lnTo>
                  <a:lnTo>
                    <a:pt x="10958" y="510025"/>
                  </a:lnTo>
                  <a:lnTo>
                    <a:pt x="24188" y="554820"/>
                  </a:lnTo>
                  <a:lnTo>
                    <a:pt x="42171" y="597353"/>
                  </a:lnTo>
                  <a:lnTo>
                    <a:pt x="64596" y="637313"/>
                  </a:lnTo>
                  <a:lnTo>
                    <a:pt x="91150" y="674389"/>
                  </a:lnTo>
                  <a:lnTo>
                    <a:pt x="121523" y="708269"/>
                  </a:lnTo>
                  <a:lnTo>
                    <a:pt x="155402" y="738642"/>
                  </a:lnTo>
                  <a:lnTo>
                    <a:pt x="192478" y="765196"/>
                  </a:lnTo>
                  <a:lnTo>
                    <a:pt x="232438" y="787620"/>
                  </a:lnTo>
                  <a:lnTo>
                    <a:pt x="274971" y="805603"/>
                  </a:lnTo>
                  <a:lnTo>
                    <a:pt x="319766" y="818834"/>
                  </a:lnTo>
                  <a:lnTo>
                    <a:pt x="366512" y="827001"/>
                  </a:lnTo>
                  <a:lnTo>
                    <a:pt x="414896" y="829792"/>
                  </a:lnTo>
                  <a:lnTo>
                    <a:pt x="463280" y="827001"/>
                  </a:lnTo>
                  <a:lnTo>
                    <a:pt x="510025" y="818834"/>
                  </a:lnTo>
                  <a:lnTo>
                    <a:pt x="554820" y="805603"/>
                  </a:lnTo>
                  <a:lnTo>
                    <a:pt x="597353" y="787620"/>
                  </a:lnTo>
                  <a:lnTo>
                    <a:pt x="637313" y="765196"/>
                  </a:lnTo>
                  <a:lnTo>
                    <a:pt x="674389" y="738642"/>
                  </a:lnTo>
                  <a:lnTo>
                    <a:pt x="708269" y="708269"/>
                  </a:lnTo>
                  <a:lnTo>
                    <a:pt x="738642" y="674389"/>
                  </a:lnTo>
                  <a:lnTo>
                    <a:pt x="765196" y="637313"/>
                  </a:lnTo>
                  <a:lnTo>
                    <a:pt x="787620" y="597353"/>
                  </a:lnTo>
                  <a:lnTo>
                    <a:pt x="805603" y="554820"/>
                  </a:lnTo>
                  <a:lnTo>
                    <a:pt x="818834" y="510025"/>
                  </a:lnTo>
                  <a:lnTo>
                    <a:pt x="827001" y="463280"/>
                  </a:lnTo>
                  <a:lnTo>
                    <a:pt x="829792" y="414896"/>
                  </a:lnTo>
                  <a:lnTo>
                    <a:pt x="827001" y="366509"/>
                  </a:lnTo>
                  <a:lnTo>
                    <a:pt x="818834" y="319762"/>
                  </a:lnTo>
                  <a:lnTo>
                    <a:pt x="805603" y="274966"/>
                  </a:lnTo>
                  <a:lnTo>
                    <a:pt x="787620" y="232433"/>
                  </a:lnTo>
                  <a:lnTo>
                    <a:pt x="765196" y="192472"/>
                  </a:lnTo>
                  <a:lnTo>
                    <a:pt x="738642" y="155397"/>
                  </a:lnTo>
                  <a:lnTo>
                    <a:pt x="708269" y="121518"/>
                  </a:lnTo>
                  <a:lnTo>
                    <a:pt x="674389" y="91146"/>
                  </a:lnTo>
                  <a:lnTo>
                    <a:pt x="637313" y="64593"/>
                  </a:lnTo>
                  <a:lnTo>
                    <a:pt x="597353" y="42169"/>
                  </a:lnTo>
                  <a:lnTo>
                    <a:pt x="554820" y="24187"/>
                  </a:lnTo>
                  <a:lnTo>
                    <a:pt x="510025" y="10957"/>
                  </a:lnTo>
                  <a:lnTo>
                    <a:pt x="463280" y="2791"/>
                  </a:lnTo>
                  <a:lnTo>
                    <a:pt x="414896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85636" y="2951937"/>
              <a:ext cx="829944" cy="829944"/>
            </a:xfrm>
            <a:custGeom>
              <a:avLst/>
              <a:gdLst/>
              <a:ahLst/>
              <a:cxnLst/>
              <a:rect l="l" t="t" r="r" b="b"/>
              <a:pathLst>
                <a:path w="829945" h="829945">
                  <a:moveTo>
                    <a:pt x="0" y="414892"/>
                  </a:moveTo>
                  <a:lnTo>
                    <a:pt x="2791" y="366507"/>
                  </a:lnTo>
                  <a:lnTo>
                    <a:pt x="10957" y="319761"/>
                  </a:lnTo>
                  <a:lnTo>
                    <a:pt x="24187" y="274966"/>
                  </a:lnTo>
                  <a:lnTo>
                    <a:pt x="42170" y="232433"/>
                  </a:lnTo>
                  <a:lnTo>
                    <a:pt x="64593" y="192473"/>
                  </a:lnTo>
                  <a:lnTo>
                    <a:pt x="91147" y="155398"/>
                  </a:lnTo>
                  <a:lnTo>
                    <a:pt x="121519" y="121519"/>
                  </a:lnTo>
                  <a:lnTo>
                    <a:pt x="155398" y="91147"/>
                  </a:lnTo>
                  <a:lnTo>
                    <a:pt x="192473" y="64593"/>
                  </a:lnTo>
                  <a:lnTo>
                    <a:pt x="232433" y="42170"/>
                  </a:lnTo>
                  <a:lnTo>
                    <a:pt x="274966" y="24187"/>
                  </a:lnTo>
                  <a:lnTo>
                    <a:pt x="319761" y="10957"/>
                  </a:lnTo>
                  <a:lnTo>
                    <a:pt x="366507" y="2791"/>
                  </a:lnTo>
                  <a:lnTo>
                    <a:pt x="414892" y="0"/>
                  </a:lnTo>
                  <a:lnTo>
                    <a:pt x="463277" y="2791"/>
                  </a:lnTo>
                  <a:lnTo>
                    <a:pt x="510023" y="10957"/>
                  </a:lnTo>
                  <a:lnTo>
                    <a:pt x="554818" y="24187"/>
                  </a:lnTo>
                  <a:lnTo>
                    <a:pt x="597351" y="42170"/>
                  </a:lnTo>
                  <a:lnTo>
                    <a:pt x="637311" y="64593"/>
                  </a:lnTo>
                  <a:lnTo>
                    <a:pt x="674386" y="91147"/>
                  </a:lnTo>
                  <a:lnTo>
                    <a:pt x="708265" y="121519"/>
                  </a:lnTo>
                  <a:lnTo>
                    <a:pt x="738637" y="155398"/>
                  </a:lnTo>
                  <a:lnTo>
                    <a:pt x="765190" y="192473"/>
                  </a:lnTo>
                  <a:lnTo>
                    <a:pt x="787614" y="232433"/>
                  </a:lnTo>
                  <a:lnTo>
                    <a:pt x="805596" y="274966"/>
                  </a:lnTo>
                  <a:lnTo>
                    <a:pt x="818826" y="319761"/>
                  </a:lnTo>
                  <a:lnTo>
                    <a:pt x="826993" y="366507"/>
                  </a:lnTo>
                  <a:lnTo>
                    <a:pt x="829784" y="414892"/>
                  </a:lnTo>
                  <a:lnTo>
                    <a:pt x="826993" y="463277"/>
                  </a:lnTo>
                  <a:lnTo>
                    <a:pt x="818826" y="510023"/>
                  </a:lnTo>
                  <a:lnTo>
                    <a:pt x="805596" y="554818"/>
                  </a:lnTo>
                  <a:lnTo>
                    <a:pt x="787614" y="597351"/>
                  </a:lnTo>
                  <a:lnTo>
                    <a:pt x="765190" y="637311"/>
                  </a:lnTo>
                  <a:lnTo>
                    <a:pt x="738637" y="674386"/>
                  </a:lnTo>
                  <a:lnTo>
                    <a:pt x="708265" y="708265"/>
                  </a:lnTo>
                  <a:lnTo>
                    <a:pt x="674386" y="738637"/>
                  </a:lnTo>
                  <a:lnTo>
                    <a:pt x="637311" y="765190"/>
                  </a:lnTo>
                  <a:lnTo>
                    <a:pt x="597351" y="787614"/>
                  </a:lnTo>
                  <a:lnTo>
                    <a:pt x="554818" y="805596"/>
                  </a:lnTo>
                  <a:lnTo>
                    <a:pt x="510023" y="818826"/>
                  </a:lnTo>
                  <a:lnTo>
                    <a:pt x="463277" y="826993"/>
                  </a:lnTo>
                  <a:lnTo>
                    <a:pt x="414892" y="829784"/>
                  </a:lnTo>
                  <a:lnTo>
                    <a:pt x="366507" y="826993"/>
                  </a:lnTo>
                  <a:lnTo>
                    <a:pt x="319761" y="818826"/>
                  </a:lnTo>
                  <a:lnTo>
                    <a:pt x="274966" y="805596"/>
                  </a:lnTo>
                  <a:lnTo>
                    <a:pt x="232433" y="787614"/>
                  </a:lnTo>
                  <a:lnTo>
                    <a:pt x="192473" y="765190"/>
                  </a:lnTo>
                  <a:lnTo>
                    <a:pt x="155398" y="738637"/>
                  </a:lnTo>
                  <a:lnTo>
                    <a:pt x="121519" y="708265"/>
                  </a:lnTo>
                  <a:lnTo>
                    <a:pt x="91147" y="674386"/>
                  </a:lnTo>
                  <a:lnTo>
                    <a:pt x="64593" y="637311"/>
                  </a:lnTo>
                  <a:lnTo>
                    <a:pt x="42170" y="597351"/>
                  </a:lnTo>
                  <a:lnTo>
                    <a:pt x="24187" y="554818"/>
                  </a:lnTo>
                  <a:lnTo>
                    <a:pt x="10957" y="510023"/>
                  </a:lnTo>
                  <a:lnTo>
                    <a:pt x="2791" y="463277"/>
                  </a:lnTo>
                  <a:lnTo>
                    <a:pt x="0" y="414892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226915" y="3328733"/>
            <a:ext cx="1661795" cy="76200"/>
          </a:xfrm>
          <a:custGeom>
            <a:avLst/>
            <a:gdLst/>
            <a:ahLst/>
            <a:cxnLst/>
            <a:rect l="l" t="t" r="r" b="b"/>
            <a:pathLst>
              <a:path w="1661795" h="76200">
                <a:moveTo>
                  <a:pt x="1585366" y="0"/>
                </a:moveTo>
                <a:lnTo>
                  <a:pt x="1585366" y="76200"/>
                </a:lnTo>
                <a:lnTo>
                  <a:pt x="1652041" y="42862"/>
                </a:lnTo>
                <a:lnTo>
                  <a:pt x="1598066" y="42862"/>
                </a:lnTo>
                <a:lnTo>
                  <a:pt x="1598066" y="33337"/>
                </a:lnTo>
                <a:lnTo>
                  <a:pt x="1652041" y="33337"/>
                </a:lnTo>
                <a:lnTo>
                  <a:pt x="1585366" y="0"/>
                </a:lnTo>
                <a:close/>
              </a:path>
              <a:path w="1661795" h="76200">
                <a:moveTo>
                  <a:pt x="1585366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585366" y="42862"/>
                </a:lnTo>
                <a:lnTo>
                  <a:pt x="1585366" y="33337"/>
                </a:lnTo>
                <a:close/>
              </a:path>
              <a:path w="1661795" h="76200">
                <a:moveTo>
                  <a:pt x="1652041" y="33337"/>
                </a:moveTo>
                <a:lnTo>
                  <a:pt x="1598066" y="33337"/>
                </a:lnTo>
                <a:lnTo>
                  <a:pt x="1598066" y="42862"/>
                </a:lnTo>
                <a:lnTo>
                  <a:pt x="1652041" y="42862"/>
                </a:lnTo>
                <a:lnTo>
                  <a:pt x="1661566" y="38100"/>
                </a:lnTo>
                <a:lnTo>
                  <a:pt x="1652041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35433" y="3179064"/>
            <a:ext cx="33337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0960" marR="5080" indent="-48895">
              <a:lnSpc>
                <a:spcPts val="1300"/>
              </a:lnSpc>
              <a:spcBef>
                <a:spcPts val="160"/>
              </a:spcBef>
            </a:pPr>
            <a:r>
              <a:rPr sz="1100" spc="-20" dirty="0">
                <a:latin typeface="Calibri"/>
                <a:cs typeface="Calibri"/>
              </a:rPr>
              <a:t>hinge loss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71804" y="3328733"/>
            <a:ext cx="1081405" cy="76200"/>
          </a:xfrm>
          <a:custGeom>
            <a:avLst/>
            <a:gdLst/>
            <a:ahLst/>
            <a:cxnLst/>
            <a:rect l="l" t="t" r="r" b="b"/>
            <a:pathLst>
              <a:path w="1081404" h="76200">
                <a:moveTo>
                  <a:pt x="1005116" y="0"/>
                </a:moveTo>
                <a:lnTo>
                  <a:pt x="1005116" y="76200"/>
                </a:lnTo>
                <a:lnTo>
                  <a:pt x="1071791" y="42862"/>
                </a:lnTo>
                <a:lnTo>
                  <a:pt x="1017816" y="42862"/>
                </a:lnTo>
                <a:lnTo>
                  <a:pt x="1017816" y="33337"/>
                </a:lnTo>
                <a:lnTo>
                  <a:pt x="1071791" y="33337"/>
                </a:lnTo>
                <a:lnTo>
                  <a:pt x="1005116" y="0"/>
                </a:lnTo>
                <a:close/>
              </a:path>
              <a:path w="1081404" h="76200">
                <a:moveTo>
                  <a:pt x="1005116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005116" y="42862"/>
                </a:lnTo>
                <a:lnTo>
                  <a:pt x="1005116" y="33337"/>
                </a:lnTo>
                <a:close/>
              </a:path>
              <a:path w="1081404" h="76200">
                <a:moveTo>
                  <a:pt x="1071791" y="33337"/>
                </a:moveTo>
                <a:lnTo>
                  <a:pt x="1017816" y="33337"/>
                </a:lnTo>
                <a:lnTo>
                  <a:pt x="1017816" y="42862"/>
                </a:lnTo>
                <a:lnTo>
                  <a:pt x="1071791" y="42862"/>
                </a:lnTo>
                <a:lnTo>
                  <a:pt x="1081316" y="38100"/>
                </a:lnTo>
                <a:lnTo>
                  <a:pt x="1071791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245550" y="3637165"/>
            <a:ext cx="6434455" cy="1341755"/>
            <a:chOff x="2245550" y="3637165"/>
            <a:chExt cx="6434455" cy="1341755"/>
          </a:xfrm>
        </p:grpSpPr>
        <p:sp>
          <p:nvSpPr>
            <p:cNvPr id="16" name="object 16"/>
            <p:cNvSpPr/>
            <p:nvPr/>
          </p:nvSpPr>
          <p:spPr>
            <a:xfrm>
              <a:off x="2245550" y="3637165"/>
              <a:ext cx="6434455" cy="972185"/>
            </a:xfrm>
            <a:custGeom>
              <a:avLst/>
              <a:gdLst/>
              <a:ahLst/>
              <a:cxnLst/>
              <a:rect l="l" t="t" r="r" b="b"/>
              <a:pathLst>
                <a:path w="6434455" h="972185">
                  <a:moveTo>
                    <a:pt x="6391173" y="962177"/>
                  </a:moveTo>
                  <a:lnTo>
                    <a:pt x="0" y="962177"/>
                  </a:lnTo>
                  <a:lnTo>
                    <a:pt x="0" y="971702"/>
                  </a:lnTo>
                  <a:lnTo>
                    <a:pt x="6398564" y="971702"/>
                  </a:lnTo>
                  <a:lnTo>
                    <a:pt x="6400698" y="969568"/>
                  </a:lnTo>
                  <a:lnTo>
                    <a:pt x="6400698" y="966939"/>
                  </a:lnTo>
                  <a:lnTo>
                    <a:pt x="6391173" y="966939"/>
                  </a:lnTo>
                  <a:lnTo>
                    <a:pt x="6391173" y="962177"/>
                  </a:lnTo>
                  <a:close/>
                </a:path>
                <a:path w="6434455" h="972185">
                  <a:moveTo>
                    <a:pt x="6400698" y="63500"/>
                  </a:moveTo>
                  <a:lnTo>
                    <a:pt x="6391173" y="63500"/>
                  </a:lnTo>
                  <a:lnTo>
                    <a:pt x="6391173" y="966939"/>
                  </a:lnTo>
                  <a:lnTo>
                    <a:pt x="6395935" y="962177"/>
                  </a:lnTo>
                  <a:lnTo>
                    <a:pt x="6400698" y="962177"/>
                  </a:lnTo>
                  <a:lnTo>
                    <a:pt x="6400698" y="63500"/>
                  </a:lnTo>
                  <a:close/>
                </a:path>
                <a:path w="6434455" h="972185">
                  <a:moveTo>
                    <a:pt x="6400698" y="962177"/>
                  </a:moveTo>
                  <a:lnTo>
                    <a:pt x="6395935" y="962177"/>
                  </a:lnTo>
                  <a:lnTo>
                    <a:pt x="6391173" y="966939"/>
                  </a:lnTo>
                  <a:lnTo>
                    <a:pt x="6400698" y="966939"/>
                  </a:lnTo>
                  <a:lnTo>
                    <a:pt x="6400698" y="962177"/>
                  </a:lnTo>
                  <a:close/>
                </a:path>
                <a:path w="6434455" h="972185">
                  <a:moveTo>
                    <a:pt x="6395935" y="0"/>
                  </a:moveTo>
                  <a:lnTo>
                    <a:pt x="6357835" y="76200"/>
                  </a:lnTo>
                  <a:lnTo>
                    <a:pt x="6391173" y="76200"/>
                  </a:lnTo>
                  <a:lnTo>
                    <a:pt x="6391173" y="63500"/>
                  </a:lnTo>
                  <a:lnTo>
                    <a:pt x="6427685" y="63500"/>
                  </a:lnTo>
                  <a:lnTo>
                    <a:pt x="6395935" y="0"/>
                  </a:lnTo>
                  <a:close/>
                </a:path>
                <a:path w="6434455" h="972185">
                  <a:moveTo>
                    <a:pt x="6427685" y="63500"/>
                  </a:moveTo>
                  <a:lnTo>
                    <a:pt x="6400698" y="63500"/>
                  </a:lnTo>
                  <a:lnTo>
                    <a:pt x="6400698" y="76200"/>
                  </a:lnTo>
                  <a:lnTo>
                    <a:pt x="6434035" y="76200"/>
                  </a:lnTo>
                  <a:lnTo>
                    <a:pt x="6427685" y="6350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33376" y="4144225"/>
              <a:ext cx="829944" cy="829944"/>
            </a:xfrm>
            <a:custGeom>
              <a:avLst/>
              <a:gdLst/>
              <a:ahLst/>
              <a:cxnLst/>
              <a:rect l="l" t="t" r="r" b="b"/>
              <a:pathLst>
                <a:path w="829945" h="829945">
                  <a:moveTo>
                    <a:pt x="414896" y="0"/>
                  </a:moveTo>
                  <a:lnTo>
                    <a:pt x="366509" y="2791"/>
                  </a:lnTo>
                  <a:lnTo>
                    <a:pt x="319762" y="10958"/>
                  </a:lnTo>
                  <a:lnTo>
                    <a:pt x="274966" y="24188"/>
                  </a:lnTo>
                  <a:lnTo>
                    <a:pt x="232433" y="42171"/>
                  </a:lnTo>
                  <a:lnTo>
                    <a:pt x="192472" y="64596"/>
                  </a:lnTo>
                  <a:lnTo>
                    <a:pt x="155397" y="91150"/>
                  </a:lnTo>
                  <a:lnTo>
                    <a:pt x="121518" y="121523"/>
                  </a:lnTo>
                  <a:lnTo>
                    <a:pt x="91146" y="155402"/>
                  </a:lnTo>
                  <a:lnTo>
                    <a:pt x="64593" y="192478"/>
                  </a:lnTo>
                  <a:lnTo>
                    <a:pt x="42169" y="232438"/>
                  </a:lnTo>
                  <a:lnTo>
                    <a:pt x="24187" y="274971"/>
                  </a:lnTo>
                  <a:lnTo>
                    <a:pt x="10957" y="319766"/>
                  </a:lnTo>
                  <a:lnTo>
                    <a:pt x="2791" y="366512"/>
                  </a:lnTo>
                  <a:lnTo>
                    <a:pt x="0" y="414896"/>
                  </a:lnTo>
                  <a:lnTo>
                    <a:pt x="2791" y="463280"/>
                  </a:lnTo>
                  <a:lnTo>
                    <a:pt x="10957" y="510025"/>
                  </a:lnTo>
                  <a:lnTo>
                    <a:pt x="24187" y="554820"/>
                  </a:lnTo>
                  <a:lnTo>
                    <a:pt x="42169" y="597353"/>
                  </a:lnTo>
                  <a:lnTo>
                    <a:pt x="64593" y="637313"/>
                  </a:lnTo>
                  <a:lnTo>
                    <a:pt x="91146" y="674389"/>
                  </a:lnTo>
                  <a:lnTo>
                    <a:pt x="121518" y="708269"/>
                  </a:lnTo>
                  <a:lnTo>
                    <a:pt x="155397" y="738642"/>
                  </a:lnTo>
                  <a:lnTo>
                    <a:pt x="192472" y="765196"/>
                  </a:lnTo>
                  <a:lnTo>
                    <a:pt x="232433" y="787620"/>
                  </a:lnTo>
                  <a:lnTo>
                    <a:pt x="274966" y="805603"/>
                  </a:lnTo>
                  <a:lnTo>
                    <a:pt x="319762" y="818834"/>
                  </a:lnTo>
                  <a:lnTo>
                    <a:pt x="366509" y="827001"/>
                  </a:lnTo>
                  <a:lnTo>
                    <a:pt x="414896" y="829792"/>
                  </a:lnTo>
                  <a:lnTo>
                    <a:pt x="463280" y="827001"/>
                  </a:lnTo>
                  <a:lnTo>
                    <a:pt x="510025" y="818834"/>
                  </a:lnTo>
                  <a:lnTo>
                    <a:pt x="554819" y="805603"/>
                  </a:lnTo>
                  <a:lnTo>
                    <a:pt x="597351" y="787620"/>
                  </a:lnTo>
                  <a:lnTo>
                    <a:pt x="637310" y="765196"/>
                  </a:lnTo>
                  <a:lnTo>
                    <a:pt x="674384" y="738642"/>
                  </a:lnTo>
                  <a:lnTo>
                    <a:pt x="708263" y="708269"/>
                  </a:lnTo>
                  <a:lnTo>
                    <a:pt x="738634" y="674389"/>
                  </a:lnTo>
                  <a:lnTo>
                    <a:pt x="765187" y="637313"/>
                  </a:lnTo>
                  <a:lnTo>
                    <a:pt x="787610" y="597353"/>
                  </a:lnTo>
                  <a:lnTo>
                    <a:pt x="805592" y="554820"/>
                  </a:lnTo>
                  <a:lnTo>
                    <a:pt x="818822" y="510025"/>
                  </a:lnTo>
                  <a:lnTo>
                    <a:pt x="826988" y="463280"/>
                  </a:lnTo>
                  <a:lnTo>
                    <a:pt x="829779" y="414896"/>
                  </a:lnTo>
                  <a:lnTo>
                    <a:pt x="826988" y="366512"/>
                  </a:lnTo>
                  <a:lnTo>
                    <a:pt x="818822" y="319766"/>
                  </a:lnTo>
                  <a:lnTo>
                    <a:pt x="805592" y="274971"/>
                  </a:lnTo>
                  <a:lnTo>
                    <a:pt x="787610" y="232438"/>
                  </a:lnTo>
                  <a:lnTo>
                    <a:pt x="765187" y="192478"/>
                  </a:lnTo>
                  <a:lnTo>
                    <a:pt x="738634" y="155402"/>
                  </a:lnTo>
                  <a:lnTo>
                    <a:pt x="708263" y="121523"/>
                  </a:lnTo>
                  <a:lnTo>
                    <a:pt x="674384" y="91150"/>
                  </a:lnTo>
                  <a:lnTo>
                    <a:pt x="637310" y="64596"/>
                  </a:lnTo>
                  <a:lnTo>
                    <a:pt x="597351" y="42171"/>
                  </a:lnTo>
                  <a:lnTo>
                    <a:pt x="554819" y="24188"/>
                  </a:lnTo>
                  <a:lnTo>
                    <a:pt x="510025" y="10958"/>
                  </a:lnTo>
                  <a:lnTo>
                    <a:pt x="463280" y="2791"/>
                  </a:lnTo>
                  <a:lnTo>
                    <a:pt x="414896" y="0"/>
                  </a:lnTo>
                  <a:close/>
                </a:path>
              </a:pathLst>
            </a:custGeom>
            <a:solidFill>
              <a:srgbClr val="B6D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3376" y="4144225"/>
              <a:ext cx="829944" cy="829944"/>
            </a:xfrm>
            <a:custGeom>
              <a:avLst/>
              <a:gdLst/>
              <a:ahLst/>
              <a:cxnLst/>
              <a:rect l="l" t="t" r="r" b="b"/>
              <a:pathLst>
                <a:path w="829945" h="829945">
                  <a:moveTo>
                    <a:pt x="0" y="414892"/>
                  </a:moveTo>
                  <a:lnTo>
                    <a:pt x="2791" y="366507"/>
                  </a:lnTo>
                  <a:lnTo>
                    <a:pt x="10957" y="319761"/>
                  </a:lnTo>
                  <a:lnTo>
                    <a:pt x="24187" y="274966"/>
                  </a:lnTo>
                  <a:lnTo>
                    <a:pt x="42170" y="232433"/>
                  </a:lnTo>
                  <a:lnTo>
                    <a:pt x="64593" y="192473"/>
                  </a:lnTo>
                  <a:lnTo>
                    <a:pt x="91147" y="155398"/>
                  </a:lnTo>
                  <a:lnTo>
                    <a:pt x="121519" y="121519"/>
                  </a:lnTo>
                  <a:lnTo>
                    <a:pt x="155398" y="91147"/>
                  </a:lnTo>
                  <a:lnTo>
                    <a:pt x="192473" y="64593"/>
                  </a:lnTo>
                  <a:lnTo>
                    <a:pt x="232433" y="42170"/>
                  </a:lnTo>
                  <a:lnTo>
                    <a:pt x="274966" y="24187"/>
                  </a:lnTo>
                  <a:lnTo>
                    <a:pt x="319761" y="10957"/>
                  </a:lnTo>
                  <a:lnTo>
                    <a:pt x="366507" y="2791"/>
                  </a:lnTo>
                  <a:lnTo>
                    <a:pt x="414892" y="0"/>
                  </a:lnTo>
                  <a:lnTo>
                    <a:pt x="463277" y="2791"/>
                  </a:lnTo>
                  <a:lnTo>
                    <a:pt x="510023" y="10957"/>
                  </a:lnTo>
                  <a:lnTo>
                    <a:pt x="554818" y="24187"/>
                  </a:lnTo>
                  <a:lnTo>
                    <a:pt x="597351" y="42170"/>
                  </a:lnTo>
                  <a:lnTo>
                    <a:pt x="637311" y="64593"/>
                  </a:lnTo>
                  <a:lnTo>
                    <a:pt x="674386" y="91147"/>
                  </a:lnTo>
                  <a:lnTo>
                    <a:pt x="708265" y="121519"/>
                  </a:lnTo>
                  <a:lnTo>
                    <a:pt x="738637" y="155398"/>
                  </a:lnTo>
                  <a:lnTo>
                    <a:pt x="765190" y="192473"/>
                  </a:lnTo>
                  <a:lnTo>
                    <a:pt x="787614" y="232433"/>
                  </a:lnTo>
                  <a:lnTo>
                    <a:pt x="805596" y="274966"/>
                  </a:lnTo>
                  <a:lnTo>
                    <a:pt x="818826" y="319761"/>
                  </a:lnTo>
                  <a:lnTo>
                    <a:pt x="826993" y="366507"/>
                  </a:lnTo>
                  <a:lnTo>
                    <a:pt x="829784" y="414892"/>
                  </a:lnTo>
                  <a:lnTo>
                    <a:pt x="826993" y="463277"/>
                  </a:lnTo>
                  <a:lnTo>
                    <a:pt x="818826" y="510023"/>
                  </a:lnTo>
                  <a:lnTo>
                    <a:pt x="805596" y="554818"/>
                  </a:lnTo>
                  <a:lnTo>
                    <a:pt x="787614" y="597351"/>
                  </a:lnTo>
                  <a:lnTo>
                    <a:pt x="765190" y="637311"/>
                  </a:lnTo>
                  <a:lnTo>
                    <a:pt x="738637" y="674386"/>
                  </a:lnTo>
                  <a:lnTo>
                    <a:pt x="708265" y="708265"/>
                  </a:lnTo>
                  <a:lnTo>
                    <a:pt x="674386" y="738637"/>
                  </a:lnTo>
                  <a:lnTo>
                    <a:pt x="637311" y="765190"/>
                  </a:lnTo>
                  <a:lnTo>
                    <a:pt x="597351" y="787614"/>
                  </a:lnTo>
                  <a:lnTo>
                    <a:pt x="554818" y="805596"/>
                  </a:lnTo>
                  <a:lnTo>
                    <a:pt x="510023" y="818826"/>
                  </a:lnTo>
                  <a:lnTo>
                    <a:pt x="463277" y="826993"/>
                  </a:lnTo>
                  <a:lnTo>
                    <a:pt x="414892" y="829784"/>
                  </a:lnTo>
                  <a:lnTo>
                    <a:pt x="366507" y="826993"/>
                  </a:lnTo>
                  <a:lnTo>
                    <a:pt x="319761" y="818826"/>
                  </a:lnTo>
                  <a:lnTo>
                    <a:pt x="274966" y="805596"/>
                  </a:lnTo>
                  <a:lnTo>
                    <a:pt x="232433" y="787614"/>
                  </a:lnTo>
                  <a:lnTo>
                    <a:pt x="192473" y="765190"/>
                  </a:lnTo>
                  <a:lnTo>
                    <a:pt x="155398" y="738637"/>
                  </a:lnTo>
                  <a:lnTo>
                    <a:pt x="121519" y="708265"/>
                  </a:lnTo>
                  <a:lnTo>
                    <a:pt x="91147" y="674386"/>
                  </a:lnTo>
                  <a:lnTo>
                    <a:pt x="64593" y="637311"/>
                  </a:lnTo>
                  <a:lnTo>
                    <a:pt x="42170" y="597351"/>
                  </a:lnTo>
                  <a:lnTo>
                    <a:pt x="24187" y="554818"/>
                  </a:lnTo>
                  <a:lnTo>
                    <a:pt x="10957" y="510023"/>
                  </a:lnTo>
                  <a:lnTo>
                    <a:pt x="2791" y="463277"/>
                  </a:lnTo>
                  <a:lnTo>
                    <a:pt x="0" y="414892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53022" y="4336795"/>
            <a:ext cx="191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66391" y="3091738"/>
            <a:ext cx="550545" cy="550545"/>
            <a:chOff x="8366391" y="3091738"/>
            <a:chExt cx="550545" cy="550545"/>
          </a:xfrm>
        </p:grpSpPr>
        <p:sp>
          <p:nvSpPr>
            <p:cNvPr id="21" name="object 21"/>
            <p:cNvSpPr/>
            <p:nvPr/>
          </p:nvSpPr>
          <p:spPr>
            <a:xfrm>
              <a:off x="8371154" y="3096501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270332" y="0"/>
                  </a:moveTo>
                  <a:lnTo>
                    <a:pt x="221739" y="4355"/>
                  </a:lnTo>
                  <a:lnTo>
                    <a:pt x="176004" y="16912"/>
                  </a:lnTo>
                  <a:lnTo>
                    <a:pt x="133889" y="36908"/>
                  </a:lnTo>
                  <a:lnTo>
                    <a:pt x="96160" y="63578"/>
                  </a:lnTo>
                  <a:lnTo>
                    <a:pt x="63578" y="96160"/>
                  </a:lnTo>
                  <a:lnTo>
                    <a:pt x="36908" y="133889"/>
                  </a:lnTo>
                  <a:lnTo>
                    <a:pt x="16912" y="176004"/>
                  </a:lnTo>
                  <a:lnTo>
                    <a:pt x="4355" y="221739"/>
                  </a:lnTo>
                  <a:lnTo>
                    <a:pt x="0" y="270332"/>
                  </a:lnTo>
                  <a:lnTo>
                    <a:pt x="4355" y="318924"/>
                  </a:lnTo>
                  <a:lnTo>
                    <a:pt x="16912" y="364660"/>
                  </a:lnTo>
                  <a:lnTo>
                    <a:pt x="36908" y="406774"/>
                  </a:lnTo>
                  <a:lnTo>
                    <a:pt x="63578" y="444504"/>
                  </a:lnTo>
                  <a:lnTo>
                    <a:pt x="96160" y="477085"/>
                  </a:lnTo>
                  <a:lnTo>
                    <a:pt x="133889" y="503756"/>
                  </a:lnTo>
                  <a:lnTo>
                    <a:pt x="176004" y="523751"/>
                  </a:lnTo>
                  <a:lnTo>
                    <a:pt x="221739" y="536309"/>
                  </a:lnTo>
                  <a:lnTo>
                    <a:pt x="270332" y="540664"/>
                  </a:lnTo>
                  <a:lnTo>
                    <a:pt x="318921" y="536309"/>
                  </a:lnTo>
                  <a:lnTo>
                    <a:pt x="364653" y="523751"/>
                  </a:lnTo>
                  <a:lnTo>
                    <a:pt x="406765" y="503756"/>
                  </a:lnTo>
                  <a:lnTo>
                    <a:pt x="444493" y="477085"/>
                  </a:lnTo>
                  <a:lnTo>
                    <a:pt x="477074" y="444504"/>
                  </a:lnTo>
                  <a:lnTo>
                    <a:pt x="503744" y="406774"/>
                  </a:lnTo>
                  <a:lnTo>
                    <a:pt x="523739" y="364660"/>
                  </a:lnTo>
                  <a:lnTo>
                    <a:pt x="536296" y="318924"/>
                  </a:lnTo>
                  <a:lnTo>
                    <a:pt x="540651" y="270332"/>
                  </a:lnTo>
                  <a:lnTo>
                    <a:pt x="536296" y="221739"/>
                  </a:lnTo>
                  <a:lnTo>
                    <a:pt x="523739" y="176004"/>
                  </a:lnTo>
                  <a:lnTo>
                    <a:pt x="503744" y="133889"/>
                  </a:lnTo>
                  <a:lnTo>
                    <a:pt x="477074" y="96160"/>
                  </a:lnTo>
                  <a:lnTo>
                    <a:pt x="444493" y="63578"/>
                  </a:lnTo>
                  <a:lnTo>
                    <a:pt x="406765" y="36908"/>
                  </a:lnTo>
                  <a:lnTo>
                    <a:pt x="364653" y="16912"/>
                  </a:lnTo>
                  <a:lnTo>
                    <a:pt x="318921" y="4355"/>
                  </a:lnTo>
                  <a:lnTo>
                    <a:pt x="27033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1154" y="3096501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0" y="270330"/>
                  </a:moveTo>
                  <a:lnTo>
                    <a:pt x="4355" y="221738"/>
                  </a:lnTo>
                  <a:lnTo>
                    <a:pt x="16912" y="176003"/>
                  </a:lnTo>
                  <a:lnTo>
                    <a:pt x="36908" y="133889"/>
                  </a:lnTo>
                  <a:lnTo>
                    <a:pt x="63578" y="96159"/>
                  </a:lnTo>
                  <a:lnTo>
                    <a:pt x="96159" y="63578"/>
                  </a:lnTo>
                  <a:lnTo>
                    <a:pt x="133889" y="36908"/>
                  </a:lnTo>
                  <a:lnTo>
                    <a:pt x="176003" y="16912"/>
                  </a:lnTo>
                  <a:lnTo>
                    <a:pt x="221738" y="4355"/>
                  </a:lnTo>
                  <a:lnTo>
                    <a:pt x="270330" y="0"/>
                  </a:lnTo>
                  <a:lnTo>
                    <a:pt x="318922" y="4355"/>
                  </a:lnTo>
                  <a:lnTo>
                    <a:pt x="364656" y="16912"/>
                  </a:lnTo>
                  <a:lnTo>
                    <a:pt x="406770" y="36908"/>
                  </a:lnTo>
                  <a:lnTo>
                    <a:pt x="444499" y="63578"/>
                  </a:lnTo>
                  <a:lnTo>
                    <a:pt x="477081" y="96159"/>
                  </a:lnTo>
                  <a:lnTo>
                    <a:pt x="503751" y="133889"/>
                  </a:lnTo>
                  <a:lnTo>
                    <a:pt x="523746" y="176003"/>
                  </a:lnTo>
                  <a:lnTo>
                    <a:pt x="536303" y="221738"/>
                  </a:lnTo>
                  <a:lnTo>
                    <a:pt x="540659" y="270330"/>
                  </a:lnTo>
                  <a:lnTo>
                    <a:pt x="536303" y="318922"/>
                  </a:lnTo>
                  <a:lnTo>
                    <a:pt x="523746" y="364656"/>
                  </a:lnTo>
                  <a:lnTo>
                    <a:pt x="503751" y="406770"/>
                  </a:lnTo>
                  <a:lnTo>
                    <a:pt x="477081" y="444499"/>
                  </a:lnTo>
                  <a:lnTo>
                    <a:pt x="444499" y="477081"/>
                  </a:lnTo>
                  <a:lnTo>
                    <a:pt x="406770" y="503751"/>
                  </a:lnTo>
                  <a:lnTo>
                    <a:pt x="364656" y="523746"/>
                  </a:lnTo>
                  <a:lnTo>
                    <a:pt x="318922" y="536303"/>
                  </a:lnTo>
                  <a:lnTo>
                    <a:pt x="270330" y="540659"/>
                  </a:lnTo>
                  <a:lnTo>
                    <a:pt x="221738" y="536303"/>
                  </a:lnTo>
                  <a:lnTo>
                    <a:pt x="176003" y="523746"/>
                  </a:lnTo>
                  <a:lnTo>
                    <a:pt x="133889" y="503751"/>
                  </a:lnTo>
                  <a:lnTo>
                    <a:pt x="96159" y="477081"/>
                  </a:lnTo>
                  <a:lnTo>
                    <a:pt x="63578" y="444499"/>
                  </a:lnTo>
                  <a:lnTo>
                    <a:pt x="36908" y="406770"/>
                  </a:lnTo>
                  <a:lnTo>
                    <a:pt x="16912" y="364656"/>
                  </a:lnTo>
                  <a:lnTo>
                    <a:pt x="4355" y="318922"/>
                  </a:lnTo>
                  <a:lnTo>
                    <a:pt x="0" y="27033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90686" y="3248659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81008" y="3328733"/>
            <a:ext cx="1081405" cy="76200"/>
          </a:xfrm>
          <a:custGeom>
            <a:avLst/>
            <a:gdLst/>
            <a:ahLst/>
            <a:cxnLst/>
            <a:rect l="l" t="t" r="r" b="b"/>
            <a:pathLst>
              <a:path w="1081404" h="76200">
                <a:moveTo>
                  <a:pt x="1005116" y="0"/>
                </a:moveTo>
                <a:lnTo>
                  <a:pt x="1005116" y="76200"/>
                </a:lnTo>
                <a:lnTo>
                  <a:pt x="1071791" y="42862"/>
                </a:lnTo>
                <a:lnTo>
                  <a:pt x="1017816" y="42862"/>
                </a:lnTo>
                <a:lnTo>
                  <a:pt x="1017816" y="33337"/>
                </a:lnTo>
                <a:lnTo>
                  <a:pt x="1071791" y="33337"/>
                </a:lnTo>
                <a:lnTo>
                  <a:pt x="1005116" y="0"/>
                </a:lnTo>
                <a:close/>
              </a:path>
              <a:path w="1081404" h="76200">
                <a:moveTo>
                  <a:pt x="1005116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005116" y="42862"/>
                </a:lnTo>
                <a:lnTo>
                  <a:pt x="1005116" y="33337"/>
                </a:lnTo>
                <a:close/>
              </a:path>
              <a:path w="1081404" h="76200">
                <a:moveTo>
                  <a:pt x="1071791" y="33337"/>
                </a:moveTo>
                <a:lnTo>
                  <a:pt x="1017816" y="33337"/>
                </a:lnTo>
                <a:lnTo>
                  <a:pt x="1017816" y="42862"/>
                </a:lnTo>
                <a:lnTo>
                  <a:pt x="1071791" y="42862"/>
                </a:lnTo>
                <a:lnTo>
                  <a:pt x="1081316" y="38100"/>
                </a:lnTo>
                <a:lnTo>
                  <a:pt x="1071791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327640" y="3181603"/>
            <a:ext cx="15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09884" y="2976878"/>
            <a:ext cx="12217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alibri"/>
                <a:cs typeface="Calibri"/>
              </a:rPr>
              <a:t>s</a:t>
            </a:r>
            <a:r>
              <a:rPr sz="2500" b="1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(scores)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13150" y="3103371"/>
            <a:ext cx="278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libri"/>
                <a:cs typeface="Calibri"/>
              </a:rPr>
              <a:t>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6847" y="1818220"/>
            <a:ext cx="1991360" cy="708025"/>
          </a:xfrm>
          <a:prstGeom prst="rect">
            <a:avLst/>
          </a:prstGeom>
          <a:ln w="25400">
            <a:solidFill>
              <a:srgbClr val="006FC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60"/>
              </a:spcBef>
            </a:pPr>
            <a:r>
              <a:rPr sz="4000" dirty="0">
                <a:latin typeface="Cambria Math"/>
                <a:cs typeface="Cambria Math"/>
              </a:rPr>
              <a:t>𝑠</a:t>
            </a:r>
            <a:r>
              <a:rPr sz="4000" spc="3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=</a:t>
            </a:r>
            <a:r>
              <a:rPr sz="4000" spc="215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𝑊𝑥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00152" y="5360580"/>
            <a:ext cx="835025" cy="471170"/>
          </a:xfrm>
          <a:custGeom>
            <a:avLst/>
            <a:gdLst/>
            <a:ahLst/>
            <a:cxnLst/>
            <a:rect l="l" t="t" r="r" b="b"/>
            <a:pathLst>
              <a:path w="835025" h="471170">
                <a:moveTo>
                  <a:pt x="684771" y="0"/>
                </a:moveTo>
                <a:lnTo>
                  <a:pt x="678078" y="19100"/>
                </a:lnTo>
                <a:lnTo>
                  <a:pt x="705317" y="30923"/>
                </a:lnTo>
                <a:lnTo>
                  <a:pt x="728741" y="47286"/>
                </a:lnTo>
                <a:lnTo>
                  <a:pt x="764146" y="93637"/>
                </a:lnTo>
                <a:lnTo>
                  <a:pt x="784983" y="156176"/>
                </a:lnTo>
                <a:lnTo>
                  <a:pt x="790123" y="192262"/>
                </a:lnTo>
                <a:lnTo>
                  <a:pt x="790195" y="192773"/>
                </a:lnTo>
                <a:lnTo>
                  <a:pt x="791933" y="232919"/>
                </a:lnTo>
                <a:lnTo>
                  <a:pt x="790188" y="274420"/>
                </a:lnTo>
                <a:lnTo>
                  <a:pt x="776230" y="345982"/>
                </a:lnTo>
                <a:lnTo>
                  <a:pt x="748229" y="401870"/>
                </a:lnTo>
                <a:lnTo>
                  <a:pt x="705628" y="439574"/>
                </a:lnTo>
                <a:lnTo>
                  <a:pt x="678814" y="451449"/>
                </a:lnTo>
                <a:lnTo>
                  <a:pt x="684771" y="470548"/>
                </a:lnTo>
                <a:lnTo>
                  <a:pt x="748952" y="440442"/>
                </a:lnTo>
                <a:lnTo>
                  <a:pt x="796150" y="388321"/>
                </a:lnTo>
                <a:lnTo>
                  <a:pt x="825165" y="318527"/>
                </a:lnTo>
                <a:lnTo>
                  <a:pt x="832417" y="278629"/>
                </a:lnTo>
                <a:lnTo>
                  <a:pt x="834834" y="235399"/>
                </a:lnTo>
                <a:lnTo>
                  <a:pt x="832438" y="192773"/>
                </a:lnTo>
                <a:lnTo>
                  <a:pt x="832409" y="192262"/>
                </a:lnTo>
                <a:lnTo>
                  <a:pt x="825134" y="152395"/>
                </a:lnTo>
                <a:lnTo>
                  <a:pt x="813006" y="115799"/>
                </a:lnTo>
                <a:lnTo>
                  <a:pt x="774511" y="53558"/>
                </a:lnTo>
                <a:lnTo>
                  <a:pt x="718885" y="12320"/>
                </a:lnTo>
                <a:lnTo>
                  <a:pt x="684771" y="0"/>
                </a:lnTo>
                <a:close/>
              </a:path>
              <a:path w="835025" h="471170">
                <a:moveTo>
                  <a:pt x="150075" y="0"/>
                </a:moveTo>
                <a:lnTo>
                  <a:pt x="86039" y="30173"/>
                </a:lnTo>
                <a:lnTo>
                  <a:pt x="38823" y="82473"/>
                </a:lnTo>
                <a:lnTo>
                  <a:pt x="9705" y="152395"/>
                </a:lnTo>
                <a:lnTo>
                  <a:pt x="2426" y="192262"/>
                </a:lnTo>
                <a:lnTo>
                  <a:pt x="0" y="235399"/>
                </a:lnTo>
                <a:lnTo>
                  <a:pt x="2419" y="278629"/>
                </a:lnTo>
                <a:lnTo>
                  <a:pt x="9675" y="318527"/>
                </a:lnTo>
                <a:lnTo>
                  <a:pt x="21768" y="355090"/>
                </a:lnTo>
                <a:lnTo>
                  <a:pt x="60166" y="417133"/>
                </a:lnTo>
                <a:lnTo>
                  <a:pt x="115854" y="458247"/>
                </a:lnTo>
                <a:lnTo>
                  <a:pt x="150075" y="470548"/>
                </a:lnTo>
                <a:lnTo>
                  <a:pt x="156019" y="451449"/>
                </a:lnTo>
                <a:lnTo>
                  <a:pt x="129206" y="439574"/>
                </a:lnTo>
                <a:lnTo>
                  <a:pt x="106068" y="423047"/>
                </a:lnTo>
                <a:lnTo>
                  <a:pt x="70815" y="376043"/>
                </a:lnTo>
                <a:lnTo>
                  <a:pt x="49887" y="312108"/>
                </a:lnTo>
                <a:lnTo>
                  <a:pt x="43017" y="235399"/>
                </a:lnTo>
                <a:lnTo>
                  <a:pt x="42913" y="232919"/>
                </a:lnTo>
                <a:lnTo>
                  <a:pt x="44656" y="192773"/>
                </a:lnTo>
                <a:lnTo>
                  <a:pt x="58606" y="123131"/>
                </a:lnTo>
                <a:lnTo>
                  <a:pt x="86652" y="68190"/>
                </a:lnTo>
                <a:lnTo>
                  <a:pt x="129629" y="30923"/>
                </a:lnTo>
                <a:lnTo>
                  <a:pt x="156768" y="19100"/>
                </a:lnTo>
                <a:lnTo>
                  <a:pt x="150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60643" y="5212600"/>
            <a:ext cx="1575435" cy="708025"/>
          </a:xfrm>
          <a:prstGeom prst="rect">
            <a:avLst/>
          </a:prstGeom>
          <a:ln w="25400">
            <a:solidFill>
              <a:srgbClr val="6FAC46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70"/>
              </a:spcBef>
              <a:tabLst>
                <a:tab pos="705485" algn="l"/>
              </a:tabLst>
            </a:pPr>
            <a:r>
              <a:rPr sz="4000" spc="-50" dirty="0">
                <a:latin typeface="Cambria Math"/>
                <a:cs typeface="Cambria Math"/>
              </a:rPr>
              <a:t>𝑅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4000" spc="-50" dirty="0">
                <a:latin typeface="Cambria Math"/>
                <a:cs typeface="Cambria Math"/>
              </a:rPr>
              <a:t>𝑊</a:t>
            </a:r>
            <a:endParaRPr sz="4000">
              <a:latin typeface="Cambria Math"/>
              <a:cs typeface="Cambria Math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88DF67F-CD37-BD2A-D508-55FE1BBD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88" y="1716112"/>
            <a:ext cx="6562725" cy="87100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Deep</a:t>
            </a:r>
            <a:r>
              <a:rPr spc="-90" dirty="0"/>
              <a:t> </a:t>
            </a:r>
            <a:r>
              <a:rPr dirty="0"/>
              <a:t>Network</a:t>
            </a:r>
            <a:r>
              <a:rPr spc="-85" dirty="0"/>
              <a:t> </a:t>
            </a:r>
            <a:r>
              <a:rPr spc="-10" dirty="0"/>
              <a:t>(AlexNet)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0" y="320040"/>
            <a:ext cx="1673352" cy="53461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90699" y="1830324"/>
            <a:ext cx="1988185" cy="267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input</a:t>
            </a:r>
            <a:r>
              <a:rPr sz="32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  <a:p>
            <a:pPr marL="125095" marR="647700" indent="-70485">
              <a:lnSpc>
                <a:spcPct val="210000"/>
              </a:lnSpc>
              <a:spcBef>
                <a:spcPts val="885"/>
              </a:spcBef>
            </a:pPr>
            <a:r>
              <a:rPr sz="3200" spc="-25" dirty="0">
                <a:solidFill>
                  <a:srgbClr val="37761D"/>
                </a:solidFill>
                <a:latin typeface="Calibri"/>
                <a:cs typeface="Calibri"/>
              </a:rPr>
              <a:t>weights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loss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61016" y="620090"/>
            <a:ext cx="3972560" cy="2667000"/>
            <a:chOff x="3361016" y="620090"/>
            <a:chExt cx="3972560" cy="2667000"/>
          </a:xfrm>
        </p:grpSpPr>
        <p:sp>
          <p:nvSpPr>
            <p:cNvPr id="6" name="object 6"/>
            <p:cNvSpPr/>
            <p:nvPr/>
          </p:nvSpPr>
          <p:spPr>
            <a:xfrm>
              <a:off x="4092790" y="620090"/>
              <a:ext cx="3206750" cy="1523365"/>
            </a:xfrm>
            <a:custGeom>
              <a:avLst/>
              <a:gdLst/>
              <a:ahLst/>
              <a:cxnLst/>
              <a:rect l="l" t="t" r="r" b="b"/>
              <a:pathLst>
                <a:path w="3206750" h="1523364">
                  <a:moveTo>
                    <a:pt x="3135490" y="30135"/>
                  </a:moveTo>
                  <a:lnTo>
                    <a:pt x="0" y="1514335"/>
                  </a:lnTo>
                  <a:lnTo>
                    <a:pt x="4076" y="1522945"/>
                  </a:lnTo>
                  <a:lnTo>
                    <a:pt x="3139565" y="38747"/>
                  </a:lnTo>
                  <a:lnTo>
                    <a:pt x="3135490" y="30135"/>
                  </a:lnTo>
                  <a:close/>
                </a:path>
                <a:path w="3206750" h="1523364">
                  <a:moveTo>
                    <a:pt x="3188479" y="24701"/>
                  </a:moveTo>
                  <a:lnTo>
                    <a:pt x="3146971" y="24701"/>
                  </a:lnTo>
                  <a:lnTo>
                    <a:pt x="3151047" y="33312"/>
                  </a:lnTo>
                  <a:lnTo>
                    <a:pt x="3139565" y="38747"/>
                  </a:lnTo>
                  <a:lnTo>
                    <a:pt x="3153829" y="68884"/>
                  </a:lnTo>
                  <a:lnTo>
                    <a:pt x="3188479" y="24701"/>
                  </a:lnTo>
                  <a:close/>
                </a:path>
                <a:path w="3206750" h="1523364">
                  <a:moveTo>
                    <a:pt x="3146971" y="24701"/>
                  </a:moveTo>
                  <a:lnTo>
                    <a:pt x="3135490" y="30135"/>
                  </a:lnTo>
                  <a:lnTo>
                    <a:pt x="3139565" y="38747"/>
                  </a:lnTo>
                  <a:lnTo>
                    <a:pt x="3151047" y="33312"/>
                  </a:lnTo>
                  <a:lnTo>
                    <a:pt x="3146971" y="24701"/>
                  </a:lnTo>
                  <a:close/>
                </a:path>
                <a:path w="3206750" h="1523364">
                  <a:moveTo>
                    <a:pt x="3121228" y="0"/>
                  </a:moveTo>
                  <a:lnTo>
                    <a:pt x="3135490" y="30135"/>
                  </a:lnTo>
                  <a:lnTo>
                    <a:pt x="3146971" y="24701"/>
                  </a:lnTo>
                  <a:lnTo>
                    <a:pt x="3188479" y="24701"/>
                  </a:lnTo>
                  <a:lnTo>
                    <a:pt x="3206407" y="1841"/>
                  </a:lnTo>
                  <a:lnTo>
                    <a:pt x="3121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1017" y="1876183"/>
              <a:ext cx="3972560" cy="1410970"/>
            </a:xfrm>
            <a:custGeom>
              <a:avLst/>
              <a:gdLst/>
              <a:ahLst/>
              <a:cxnLst/>
              <a:rect l="l" t="t" r="r" b="b"/>
              <a:pathLst>
                <a:path w="3972559" h="1410970">
                  <a:moveTo>
                    <a:pt x="3931285" y="11950"/>
                  </a:moveTo>
                  <a:lnTo>
                    <a:pt x="3846931" y="0"/>
                  </a:lnTo>
                  <a:lnTo>
                    <a:pt x="3857498" y="31623"/>
                  </a:lnTo>
                  <a:lnTo>
                    <a:pt x="0" y="1322692"/>
                  </a:lnTo>
                  <a:lnTo>
                    <a:pt x="3022" y="1331722"/>
                  </a:lnTo>
                  <a:lnTo>
                    <a:pt x="3860533" y="40665"/>
                  </a:lnTo>
                  <a:lnTo>
                    <a:pt x="3871112" y="72263"/>
                  </a:lnTo>
                  <a:lnTo>
                    <a:pt x="3915676" y="27584"/>
                  </a:lnTo>
                  <a:lnTo>
                    <a:pt x="3931285" y="11950"/>
                  </a:lnTo>
                  <a:close/>
                </a:path>
                <a:path w="3972559" h="1410970">
                  <a:moveTo>
                    <a:pt x="3972471" y="945743"/>
                  </a:moveTo>
                  <a:lnTo>
                    <a:pt x="3892372" y="916736"/>
                  </a:lnTo>
                  <a:lnTo>
                    <a:pt x="3896233" y="949845"/>
                  </a:lnTo>
                  <a:lnTo>
                    <a:pt x="34950" y="1400886"/>
                  </a:lnTo>
                  <a:lnTo>
                    <a:pt x="36055" y="1410347"/>
                  </a:lnTo>
                  <a:lnTo>
                    <a:pt x="3897338" y="959307"/>
                  </a:lnTo>
                  <a:lnTo>
                    <a:pt x="3901211" y="992428"/>
                  </a:lnTo>
                  <a:lnTo>
                    <a:pt x="3968458" y="948372"/>
                  </a:lnTo>
                  <a:lnTo>
                    <a:pt x="3972471" y="945743"/>
                  </a:lnTo>
                  <a:close/>
                </a:path>
              </a:pathLst>
            </a:custGeom>
            <a:solidFill>
              <a:srgbClr val="377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835427" y="3368992"/>
            <a:ext cx="4547235" cy="2216785"/>
            <a:chOff x="2835427" y="3368992"/>
            <a:chExt cx="4547235" cy="2216785"/>
          </a:xfrm>
        </p:grpSpPr>
        <p:sp>
          <p:nvSpPr>
            <p:cNvPr id="9" name="object 9"/>
            <p:cNvSpPr/>
            <p:nvPr/>
          </p:nvSpPr>
          <p:spPr>
            <a:xfrm>
              <a:off x="2835427" y="4339424"/>
              <a:ext cx="4547235" cy="1246505"/>
            </a:xfrm>
            <a:custGeom>
              <a:avLst/>
              <a:gdLst/>
              <a:ahLst/>
              <a:cxnLst/>
              <a:rect l="l" t="t" r="r" b="b"/>
              <a:pathLst>
                <a:path w="4547234" h="1246504">
                  <a:moveTo>
                    <a:pt x="4472036" y="1213866"/>
                  </a:moveTo>
                  <a:lnTo>
                    <a:pt x="4463364" y="1246047"/>
                  </a:lnTo>
                  <a:lnTo>
                    <a:pt x="4546854" y="1229080"/>
                  </a:lnTo>
                  <a:lnTo>
                    <a:pt x="4533455" y="1217167"/>
                  </a:lnTo>
                  <a:lnTo>
                    <a:pt x="4484293" y="1217167"/>
                  </a:lnTo>
                  <a:lnTo>
                    <a:pt x="4472036" y="1213866"/>
                  </a:lnTo>
                  <a:close/>
                </a:path>
                <a:path w="4547234" h="1246504">
                  <a:moveTo>
                    <a:pt x="4474513" y="1204671"/>
                  </a:moveTo>
                  <a:lnTo>
                    <a:pt x="4472036" y="1213866"/>
                  </a:lnTo>
                  <a:lnTo>
                    <a:pt x="4484293" y="1217167"/>
                  </a:lnTo>
                  <a:lnTo>
                    <a:pt x="4486770" y="1207973"/>
                  </a:lnTo>
                  <a:lnTo>
                    <a:pt x="4474513" y="1204671"/>
                  </a:lnTo>
                  <a:close/>
                </a:path>
                <a:path w="4547234" h="1246504">
                  <a:moveTo>
                    <a:pt x="4483188" y="1172476"/>
                  </a:moveTo>
                  <a:lnTo>
                    <a:pt x="4474513" y="1204671"/>
                  </a:lnTo>
                  <a:lnTo>
                    <a:pt x="4486770" y="1207973"/>
                  </a:lnTo>
                  <a:lnTo>
                    <a:pt x="4484293" y="1217167"/>
                  </a:lnTo>
                  <a:lnTo>
                    <a:pt x="4533455" y="1217167"/>
                  </a:lnTo>
                  <a:lnTo>
                    <a:pt x="4483188" y="1172476"/>
                  </a:lnTo>
                  <a:close/>
                </a:path>
                <a:path w="4547234" h="1246504">
                  <a:moveTo>
                    <a:pt x="2476" y="0"/>
                  </a:moveTo>
                  <a:lnTo>
                    <a:pt x="0" y="9194"/>
                  </a:lnTo>
                  <a:lnTo>
                    <a:pt x="4472036" y="1213866"/>
                  </a:lnTo>
                  <a:lnTo>
                    <a:pt x="4474513" y="120467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1347" y="3368992"/>
              <a:ext cx="3965575" cy="1090295"/>
            </a:xfrm>
            <a:custGeom>
              <a:avLst/>
              <a:gdLst/>
              <a:ahLst/>
              <a:cxnLst/>
              <a:rect l="l" t="t" r="r" b="b"/>
              <a:pathLst>
                <a:path w="3965575" h="1090295">
                  <a:moveTo>
                    <a:pt x="3958577" y="106299"/>
                  </a:moveTo>
                  <a:lnTo>
                    <a:pt x="3901757" y="106299"/>
                  </a:lnTo>
                  <a:lnTo>
                    <a:pt x="3889032" y="106299"/>
                  </a:lnTo>
                  <a:lnTo>
                    <a:pt x="3888219" y="139306"/>
                  </a:lnTo>
                  <a:lnTo>
                    <a:pt x="3958577" y="106299"/>
                  </a:lnTo>
                  <a:close/>
                </a:path>
                <a:path w="3965575" h="1090295">
                  <a:moveTo>
                    <a:pt x="3965346" y="1071829"/>
                  </a:moveTo>
                  <a:lnTo>
                    <a:pt x="3952519" y="1060729"/>
                  </a:lnTo>
                  <a:lnTo>
                    <a:pt x="3900932" y="1016063"/>
                  </a:lnTo>
                  <a:lnTo>
                    <a:pt x="3892677" y="1048359"/>
                  </a:lnTo>
                  <a:lnTo>
                    <a:pt x="2349" y="55079"/>
                  </a:lnTo>
                  <a:lnTo>
                    <a:pt x="0" y="64300"/>
                  </a:lnTo>
                  <a:lnTo>
                    <a:pt x="3890327" y="1057592"/>
                  </a:lnTo>
                  <a:lnTo>
                    <a:pt x="3882085" y="1089888"/>
                  </a:lnTo>
                  <a:lnTo>
                    <a:pt x="3965346" y="1071829"/>
                  </a:lnTo>
                  <a:close/>
                </a:path>
                <a:path w="3965575" h="1090295">
                  <a:moveTo>
                    <a:pt x="3965346" y="103124"/>
                  </a:moveTo>
                  <a:lnTo>
                    <a:pt x="3890124" y="63131"/>
                  </a:lnTo>
                  <a:lnTo>
                    <a:pt x="3889286" y="96456"/>
                  </a:lnTo>
                  <a:lnTo>
                    <a:pt x="35293" y="0"/>
                  </a:lnTo>
                  <a:lnTo>
                    <a:pt x="35052" y="9512"/>
                  </a:lnTo>
                  <a:lnTo>
                    <a:pt x="3889044" y="105981"/>
                  </a:lnTo>
                  <a:lnTo>
                    <a:pt x="3889273" y="96774"/>
                  </a:lnTo>
                  <a:lnTo>
                    <a:pt x="3889121" y="103124"/>
                  </a:lnTo>
                  <a:lnTo>
                    <a:pt x="3889044" y="105981"/>
                  </a:lnTo>
                  <a:lnTo>
                    <a:pt x="3901757" y="105981"/>
                  </a:lnTo>
                  <a:lnTo>
                    <a:pt x="3959250" y="105981"/>
                  </a:lnTo>
                  <a:lnTo>
                    <a:pt x="3965346" y="103124"/>
                  </a:lnTo>
                  <a:close/>
                </a:path>
              </a:pathLst>
            </a:custGeom>
            <a:solidFill>
              <a:srgbClr val="377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7713" y="650862"/>
            <a:ext cx="4678045" cy="4678045"/>
            <a:chOff x="3957713" y="650862"/>
            <a:chExt cx="4678045" cy="4678045"/>
          </a:xfrm>
        </p:grpSpPr>
        <p:sp>
          <p:nvSpPr>
            <p:cNvPr id="3" name="object 3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2329192" y="0"/>
                  </a:moveTo>
                  <a:lnTo>
                    <a:pt x="2281069" y="487"/>
                  </a:lnTo>
                  <a:lnTo>
                    <a:pt x="2233183" y="1942"/>
                  </a:lnTo>
                  <a:lnTo>
                    <a:pt x="2185544" y="4357"/>
                  </a:lnTo>
                  <a:lnTo>
                    <a:pt x="2138161" y="7721"/>
                  </a:lnTo>
                  <a:lnTo>
                    <a:pt x="2091045" y="12025"/>
                  </a:lnTo>
                  <a:lnTo>
                    <a:pt x="2044204" y="17260"/>
                  </a:lnTo>
                  <a:lnTo>
                    <a:pt x="1997647" y="23416"/>
                  </a:lnTo>
                  <a:lnTo>
                    <a:pt x="1951384" y="30485"/>
                  </a:lnTo>
                  <a:lnTo>
                    <a:pt x="1905424" y="38456"/>
                  </a:lnTo>
                  <a:lnTo>
                    <a:pt x="1859777" y="47320"/>
                  </a:lnTo>
                  <a:lnTo>
                    <a:pt x="1814452" y="57069"/>
                  </a:lnTo>
                  <a:lnTo>
                    <a:pt x="1769458" y="67692"/>
                  </a:lnTo>
                  <a:lnTo>
                    <a:pt x="1724806" y="79180"/>
                  </a:lnTo>
                  <a:lnTo>
                    <a:pt x="1680503" y="91524"/>
                  </a:lnTo>
                  <a:lnTo>
                    <a:pt x="1636560" y="104715"/>
                  </a:lnTo>
                  <a:lnTo>
                    <a:pt x="1592985" y="118743"/>
                  </a:lnTo>
                  <a:lnTo>
                    <a:pt x="1549789" y="133598"/>
                  </a:lnTo>
                  <a:lnTo>
                    <a:pt x="1506980" y="149272"/>
                  </a:lnTo>
                  <a:lnTo>
                    <a:pt x="1464568" y="165755"/>
                  </a:lnTo>
                  <a:lnTo>
                    <a:pt x="1422563" y="183038"/>
                  </a:lnTo>
                  <a:lnTo>
                    <a:pt x="1380973" y="201111"/>
                  </a:lnTo>
                  <a:lnTo>
                    <a:pt x="1339809" y="219965"/>
                  </a:lnTo>
                  <a:lnTo>
                    <a:pt x="1299078" y="239591"/>
                  </a:lnTo>
                  <a:lnTo>
                    <a:pt x="1258792" y="259979"/>
                  </a:lnTo>
                  <a:lnTo>
                    <a:pt x="1218958" y="281119"/>
                  </a:lnTo>
                  <a:lnTo>
                    <a:pt x="1179587" y="303004"/>
                  </a:lnTo>
                  <a:lnTo>
                    <a:pt x="1140688" y="325622"/>
                  </a:lnTo>
                  <a:lnTo>
                    <a:pt x="1102270" y="348965"/>
                  </a:lnTo>
                  <a:lnTo>
                    <a:pt x="1064343" y="373023"/>
                  </a:lnTo>
                  <a:lnTo>
                    <a:pt x="1026916" y="397788"/>
                  </a:lnTo>
                  <a:lnTo>
                    <a:pt x="989998" y="423249"/>
                  </a:lnTo>
                  <a:lnTo>
                    <a:pt x="953599" y="449397"/>
                  </a:lnTo>
                  <a:lnTo>
                    <a:pt x="917728" y="476223"/>
                  </a:lnTo>
                  <a:lnTo>
                    <a:pt x="882394" y="503718"/>
                  </a:lnTo>
                  <a:lnTo>
                    <a:pt x="847607" y="531872"/>
                  </a:lnTo>
                  <a:lnTo>
                    <a:pt x="813376" y="560676"/>
                  </a:lnTo>
                  <a:lnTo>
                    <a:pt x="779711" y="590120"/>
                  </a:lnTo>
                  <a:lnTo>
                    <a:pt x="746621" y="620196"/>
                  </a:lnTo>
                  <a:lnTo>
                    <a:pt x="714115" y="650893"/>
                  </a:lnTo>
                  <a:lnTo>
                    <a:pt x="682202" y="682202"/>
                  </a:lnTo>
                  <a:lnTo>
                    <a:pt x="650893" y="714115"/>
                  </a:lnTo>
                  <a:lnTo>
                    <a:pt x="620196" y="746621"/>
                  </a:lnTo>
                  <a:lnTo>
                    <a:pt x="590120" y="779711"/>
                  </a:lnTo>
                  <a:lnTo>
                    <a:pt x="560676" y="813376"/>
                  </a:lnTo>
                  <a:lnTo>
                    <a:pt x="531872" y="847607"/>
                  </a:lnTo>
                  <a:lnTo>
                    <a:pt x="503718" y="882394"/>
                  </a:lnTo>
                  <a:lnTo>
                    <a:pt x="476223" y="917728"/>
                  </a:lnTo>
                  <a:lnTo>
                    <a:pt x="449397" y="953599"/>
                  </a:lnTo>
                  <a:lnTo>
                    <a:pt x="423249" y="989998"/>
                  </a:lnTo>
                  <a:lnTo>
                    <a:pt x="397788" y="1026916"/>
                  </a:lnTo>
                  <a:lnTo>
                    <a:pt x="373023" y="1064343"/>
                  </a:lnTo>
                  <a:lnTo>
                    <a:pt x="348965" y="1102270"/>
                  </a:lnTo>
                  <a:lnTo>
                    <a:pt x="325622" y="1140688"/>
                  </a:lnTo>
                  <a:lnTo>
                    <a:pt x="303004" y="1179587"/>
                  </a:lnTo>
                  <a:lnTo>
                    <a:pt x="281119" y="1218958"/>
                  </a:lnTo>
                  <a:lnTo>
                    <a:pt x="259979" y="1258792"/>
                  </a:lnTo>
                  <a:lnTo>
                    <a:pt x="239591" y="1299078"/>
                  </a:lnTo>
                  <a:lnTo>
                    <a:pt x="219965" y="1339809"/>
                  </a:lnTo>
                  <a:lnTo>
                    <a:pt x="201111" y="1380973"/>
                  </a:lnTo>
                  <a:lnTo>
                    <a:pt x="183038" y="1422563"/>
                  </a:lnTo>
                  <a:lnTo>
                    <a:pt x="165755" y="1464568"/>
                  </a:lnTo>
                  <a:lnTo>
                    <a:pt x="149272" y="1506980"/>
                  </a:lnTo>
                  <a:lnTo>
                    <a:pt x="133598" y="1549789"/>
                  </a:lnTo>
                  <a:lnTo>
                    <a:pt x="118743" y="1592985"/>
                  </a:lnTo>
                  <a:lnTo>
                    <a:pt x="104715" y="1636560"/>
                  </a:lnTo>
                  <a:lnTo>
                    <a:pt x="91524" y="1680503"/>
                  </a:lnTo>
                  <a:lnTo>
                    <a:pt x="79180" y="1724806"/>
                  </a:lnTo>
                  <a:lnTo>
                    <a:pt x="67692" y="1769458"/>
                  </a:lnTo>
                  <a:lnTo>
                    <a:pt x="57069" y="1814452"/>
                  </a:lnTo>
                  <a:lnTo>
                    <a:pt x="47320" y="1859777"/>
                  </a:lnTo>
                  <a:lnTo>
                    <a:pt x="38456" y="1905424"/>
                  </a:lnTo>
                  <a:lnTo>
                    <a:pt x="30485" y="1951384"/>
                  </a:lnTo>
                  <a:lnTo>
                    <a:pt x="23416" y="1997647"/>
                  </a:lnTo>
                  <a:lnTo>
                    <a:pt x="17260" y="2044204"/>
                  </a:lnTo>
                  <a:lnTo>
                    <a:pt x="12025" y="2091045"/>
                  </a:lnTo>
                  <a:lnTo>
                    <a:pt x="7721" y="2138161"/>
                  </a:lnTo>
                  <a:lnTo>
                    <a:pt x="4357" y="2185544"/>
                  </a:lnTo>
                  <a:lnTo>
                    <a:pt x="1942" y="2233183"/>
                  </a:lnTo>
                  <a:lnTo>
                    <a:pt x="487" y="2281069"/>
                  </a:lnTo>
                  <a:lnTo>
                    <a:pt x="0" y="2329192"/>
                  </a:lnTo>
                  <a:lnTo>
                    <a:pt x="487" y="2377316"/>
                  </a:lnTo>
                  <a:lnTo>
                    <a:pt x="1942" y="2425202"/>
                  </a:lnTo>
                  <a:lnTo>
                    <a:pt x="4357" y="2472841"/>
                  </a:lnTo>
                  <a:lnTo>
                    <a:pt x="7721" y="2520223"/>
                  </a:lnTo>
                  <a:lnTo>
                    <a:pt x="12025" y="2567340"/>
                  </a:lnTo>
                  <a:lnTo>
                    <a:pt x="17260" y="2614181"/>
                  </a:lnTo>
                  <a:lnTo>
                    <a:pt x="23416" y="2660738"/>
                  </a:lnTo>
                  <a:lnTo>
                    <a:pt x="30485" y="2707001"/>
                  </a:lnTo>
                  <a:lnTo>
                    <a:pt x="38456" y="2752960"/>
                  </a:lnTo>
                  <a:lnTo>
                    <a:pt x="47320" y="2798607"/>
                  </a:lnTo>
                  <a:lnTo>
                    <a:pt x="57069" y="2843932"/>
                  </a:lnTo>
                  <a:lnTo>
                    <a:pt x="67692" y="2888926"/>
                  </a:lnTo>
                  <a:lnTo>
                    <a:pt x="79180" y="2933579"/>
                  </a:lnTo>
                  <a:lnTo>
                    <a:pt x="91524" y="2977882"/>
                  </a:lnTo>
                  <a:lnTo>
                    <a:pt x="104715" y="3021825"/>
                  </a:lnTo>
                  <a:lnTo>
                    <a:pt x="118743" y="3065399"/>
                  </a:lnTo>
                  <a:lnTo>
                    <a:pt x="133598" y="3108596"/>
                  </a:lnTo>
                  <a:lnTo>
                    <a:pt x="149272" y="3151404"/>
                  </a:lnTo>
                  <a:lnTo>
                    <a:pt x="165755" y="3193816"/>
                  </a:lnTo>
                  <a:lnTo>
                    <a:pt x="183038" y="3235821"/>
                  </a:lnTo>
                  <a:lnTo>
                    <a:pt x="201111" y="3277411"/>
                  </a:lnTo>
                  <a:lnTo>
                    <a:pt x="219965" y="3318576"/>
                  </a:lnTo>
                  <a:lnTo>
                    <a:pt x="239591" y="3359306"/>
                  </a:lnTo>
                  <a:lnTo>
                    <a:pt x="259979" y="3399593"/>
                  </a:lnTo>
                  <a:lnTo>
                    <a:pt x="281119" y="3439426"/>
                  </a:lnTo>
                  <a:lnTo>
                    <a:pt x="303004" y="3478797"/>
                  </a:lnTo>
                  <a:lnTo>
                    <a:pt x="325622" y="3517696"/>
                  </a:lnTo>
                  <a:lnTo>
                    <a:pt x="348965" y="3556114"/>
                  </a:lnTo>
                  <a:lnTo>
                    <a:pt x="373023" y="3594041"/>
                  </a:lnTo>
                  <a:lnTo>
                    <a:pt x="397788" y="3631468"/>
                  </a:lnTo>
                  <a:lnTo>
                    <a:pt x="423249" y="3668386"/>
                  </a:lnTo>
                  <a:lnTo>
                    <a:pt x="449397" y="3704785"/>
                  </a:lnTo>
                  <a:lnTo>
                    <a:pt x="476223" y="3740657"/>
                  </a:lnTo>
                  <a:lnTo>
                    <a:pt x="503718" y="3775990"/>
                  </a:lnTo>
                  <a:lnTo>
                    <a:pt x="531872" y="3810777"/>
                  </a:lnTo>
                  <a:lnTo>
                    <a:pt x="560676" y="3845008"/>
                  </a:lnTo>
                  <a:lnTo>
                    <a:pt x="590120" y="3878673"/>
                  </a:lnTo>
                  <a:lnTo>
                    <a:pt x="620196" y="3911764"/>
                  </a:lnTo>
                  <a:lnTo>
                    <a:pt x="650893" y="3944270"/>
                  </a:lnTo>
                  <a:lnTo>
                    <a:pt x="682202" y="3976182"/>
                  </a:lnTo>
                  <a:lnTo>
                    <a:pt x="714115" y="4007492"/>
                  </a:lnTo>
                  <a:lnTo>
                    <a:pt x="746621" y="4038189"/>
                  </a:lnTo>
                  <a:lnTo>
                    <a:pt x="779711" y="4068264"/>
                  </a:lnTo>
                  <a:lnTo>
                    <a:pt x="813376" y="4097708"/>
                  </a:lnTo>
                  <a:lnTo>
                    <a:pt x="847607" y="4126512"/>
                  </a:lnTo>
                  <a:lnTo>
                    <a:pt x="882394" y="4154666"/>
                  </a:lnTo>
                  <a:lnTo>
                    <a:pt x="917728" y="4182161"/>
                  </a:lnTo>
                  <a:lnTo>
                    <a:pt x="953599" y="4208987"/>
                  </a:lnTo>
                  <a:lnTo>
                    <a:pt x="989998" y="4235136"/>
                  </a:lnTo>
                  <a:lnTo>
                    <a:pt x="1026916" y="4260597"/>
                  </a:lnTo>
                  <a:lnTo>
                    <a:pt x="1064343" y="4285361"/>
                  </a:lnTo>
                  <a:lnTo>
                    <a:pt x="1102270" y="4309420"/>
                  </a:lnTo>
                  <a:lnTo>
                    <a:pt x="1140688" y="4332763"/>
                  </a:lnTo>
                  <a:lnTo>
                    <a:pt x="1179587" y="4355381"/>
                  </a:lnTo>
                  <a:lnTo>
                    <a:pt x="1218958" y="4377265"/>
                  </a:lnTo>
                  <a:lnTo>
                    <a:pt x="1258792" y="4398406"/>
                  </a:lnTo>
                  <a:lnTo>
                    <a:pt x="1299078" y="4418793"/>
                  </a:lnTo>
                  <a:lnTo>
                    <a:pt x="1339809" y="4438419"/>
                  </a:lnTo>
                  <a:lnTo>
                    <a:pt x="1380973" y="4457273"/>
                  </a:lnTo>
                  <a:lnTo>
                    <a:pt x="1422563" y="4475346"/>
                  </a:lnTo>
                  <a:lnTo>
                    <a:pt x="1464568" y="4492629"/>
                  </a:lnTo>
                  <a:lnTo>
                    <a:pt x="1506980" y="4509112"/>
                  </a:lnTo>
                  <a:lnTo>
                    <a:pt x="1549789" y="4524786"/>
                  </a:lnTo>
                  <a:lnTo>
                    <a:pt x="1592985" y="4539642"/>
                  </a:lnTo>
                  <a:lnTo>
                    <a:pt x="1636560" y="4553669"/>
                  </a:lnTo>
                  <a:lnTo>
                    <a:pt x="1680503" y="4566860"/>
                  </a:lnTo>
                  <a:lnTo>
                    <a:pt x="1724806" y="4579204"/>
                  </a:lnTo>
                  <a:lnTo>
                    <a:pt x="1769458" y="4590693"/>
                  </a:lnTo>
                  <a:lnTo>
                    <a:pt x="1814452" y="4601316"/>
                  </a:lnTo>
                  <a:lnTo>
                    <a:pt x="1859777" y="4611064"/>
                  </a:lnTo>
                  <a:lnTo>
                    <a:pt x="1905424" y="4619929"/>
                  </a:lnTo>
                  <a:lnTo>
                    <a:pt x="1951384" y="4627900"/>
                  </a:lnTo>
                  <a:lnTo>
                    <a:pt x="1997647" y="4634968"/>
                  </a:lnTo>
                  <a:lnTo>
                    <a:pt x="2044204" y="4641125"/>
                  </a:lnTo>
                  <a:lnTo>
                    <a:pt x="2091045" y="4646360"/>
                  </a:lnTo>
                  <a:lnTo>
                    <a:pt x="2138161" y="4650664"/>
                  </a:lnTo>
                  <a:lnTo>
                    <a:pt x="2185544" y="4654028"/>
                  </a:lnTo>
                  <a:lnTo>
                    <a:pt x="2233183" y="4656442"/>
                  </a:lnTo>
                  <a:lnTo>
                    <a:pt x="2281069" y="4657898"/>
                  </a:lnTo>
                  <a:lnTo>
                    <a:pt x="2329192" y="4658385"/>
                  </a:lnTo>
                  <a:lnTo>
                    <a:pt x="2377315" y="4657898"/>
                  </a:lnTo>
                  <a:lnTo>
                    <a:pt x="2425201" y="4656442"/>
                  </a:lnTo>
                  <a:lnTo>
                    <a:pt x="2472839" y="4654028"/>
                  </a:lnTo>
                  <a:lnTo>
                    <a:pt x="2520221" y="4650664"/>
                  </a:lnTo>
                  <a:lnTo>
                    <a:pt x="2567337" y="4646360"/>
                  </a:lnTo>
                  <a:lnTo>
                    <a:pt x="2614178" y="4641125"/>
                  </a:lnTo>
                  <a:lnTo>
                    <a:pt x="2660735" y="4634968"/>
                  </a:lnTo>
                  <a:lnTo>
                    <a:pt x="2706998" y="4627900"/>
                  </a:lnTo>
                  <a:lnTo>
                    <a:pt x="2752957" y="4619929"/>
                  </a:lnTo>
                  <a:lnTo>
                    <a:pt x="2798604" y="4611064"/>
                  </a:lnTo>
                  <a:lnTo>
                    <a:pt x="2843928" y="4601316"/>
                  </a:lnTo>
                  <a:lnTo>
                    <a:pt x="2888922" y="4590693"/>
                  </a:lnTo>
                  <a:lnTo>
                    <a:pt x="2933574" y="4579204"/>
                  </a:lnTo>
                  <a:lnTo>
                    <a:pt x="2977877" y="4566860"/>
                  </a:lnTo>
                  <a:lnTo>
                    <a:pt x="3021820" y="4553669"/>
                  </a:lnTo>
                  <a:lnTo>
                    <a:pt x="3065394" y="4539642"/>
                  </a:lnTo>
                  <a:lnTo>
                    <a:pt x="3108591" y="4524786"/>
                  </a:lnTo>
                  <a:lnTo>
                    <a:pt x="3151399" y="4509112"/>
                  </a:lnTo>
                  <a:lnTo>
                    <a:pt x="3193811" y="4492629"/>
                  </a:lnTo>
                  <a:lnTo>
                    <a:pt x="3235816" y="4475346"/>
                  </a:lnTo>
                  <a:lnTo>
                    <a:pt x="3277406" y="4457273"/>
                  </a:lnTo>
                  <a:lnTo>
                    <a:pt x="3318570" y="4438419"/>
                  </a:lnTo>
                  <a:lnTo>
                    <a:pt x="3359301" y="4418793"/>
                  </a:lnTo>
                  <a:lnTo>
                    <a:pt x="3399587" y="4398406"/>
                  </a:lnTo>
                  <a:lnTo>
                    <a:pt x="3439421" y="4377265"/>
                  </a:lnTo>
                  <a:lnTo>
                    <a:pt x="3478791" y="4355381"/>
                  </a:lnTo>
                  <a:lnTo>
                    <a:pt x="3517690" y="4332763"/>
                  </a:lnTo>
                  <a:lnTo>
                    <a:pt x="3556108" y="4309420"/>
                  </a:lnTo>
                  <a:lnTo>
                    <a:pt x="3594035" y="4285361"/>
                  </a:lnTo>
                  <a:lnTo>
                    <a:pt x="3631463" y="4260597"/>
                  </a:lnTo>
                  <a:lnTo>
                    <a:pt x="3668381" y="4235136"/>
                  </a:lnTo>
                  <a:lnTo>
                    <a:pt x="3704780" y="4208987"/>
                  </a:lnTo>
                  <a:lnTo>
                    <a:pt x="3740651" y="4182161"/>
                  </a:lnTo>
                  <a:lnTo>
                    <a:pt x="3775985" y="4154666"/>
                  </a:lnTo>
                  <a:lnTo>
                    <a:pt x="3810772" y="4126512"/>
                  </a:lnTo>
                  <a:lnTo>
                    <a:pt x="3845003" y="4097708"/>
                  </a:lnTo>
                  <a:lnTo>
                    <a:pt x="3878668" y="4068264"/>
                  </a:lnTo>
                  <a:lnTo>
                    <a:pt x="3911759" y="4038189"/>
                  </a:lnTo>
                  <a:lnTo>
                    <a:pt x="3944265" y="4007492"/>
                  </a:lnTo>
                  <a:lnTo>
                    <a:pt x="3976177" y="3976182"/>
                  </a:lnTo>
                  <a:lnTo>
                    <a:pt x="4007487" y="3944270"/>
                  </a:lnTo>
                  <a:lnTo>
                    <a:pt x="4038184" y="3911764"/>
                  </a:lnTo>
                  <a:lnTo>
                    <a:pt x="4068260" y="3878673"/>
                  </a:lnTo>
                  <a:lnTo>
                    <a:pt x="4097704" y="3845008"/>
                  </a:lnTo>
                  <a:lnTo>
                    <a:pt x="4126508" y="3810777"/>
                  </a:lnTo>
                  <a:lnTo>
                    <a:pt x="4154662" y="3775990"/>
                  </a:lnTo>
                  <a:lnTo>
                    <a:pt x="4182157" y="3740657"/>
                  </a:lnTo>
                  <a:lnTo>
                    <a:pt x="4208984" y="3704785"/>
                  </a:lnTo>
                  <a:lnTo>
                    <a:pt x="4235132" y="3668386"/>
                  </a:lnTo>
                  <a:lnTo>
                    <a:pt x="4260593" y="3631468"/>
                  </a:lnTo>
                  <a:lnTo>
                    <a:pt x="4285358" y="3594041"/>
                  </a:lnTo>
                  <a:lnTo>
                    <a:pt x="4309417" y="3556114"/>
                  </a:lnTo>
                  <a:lnTo>
                    <a:pt x="4332760" y="3517696"/>
                  </a:lnTo>
                  <a:lnTo>
                    <a:pt x="4355378" y="3478797"/>
                  </a:lnTo>
                  <a:lnTo>
                    <a:pt x="4377262" y="3439426"/>
                  </a:lnTo>
                  <a:lnTo>
                    <a:pt x="4398403" y="3399593"/>
                  </a:lnTo>
                  <a:lnTo>
                    <a:pt x="4418791" y="3359306"/>
                  </a:lnTo>
                  <a:lnTo>
                    <a:pt x="4438417" y="3318576"/>
                  </a:lnTo>
                  <a:lnTo>
                    <a:pt x="4457271" y="3277411"/>
                  </a:lnTo>
                  <a:lnTo>
                    <a:pt x="4475344" y="3235821"/>
                  </a:lnTo>
                  <a:lnTo>
                    <a:pt x="4492627" y="3193816"/>
                  </a:lnTo>
                  <a:lnTo>
                    <a:pt x="4509110" y="3151404"/>
                  </a:lnTo>
                  <a:lnTo>
                    <a:pt x="4524785" y="3108596"/>
                  </a:lnTo>
                  <a:lnTo>
                    <a:pt x="4539640" y="3065399"/>
                  </a:lnTo>
                  <a:lnTo>
                    <a:pt x="4553668" y="3021825"/>
                  </a:lnTo>
                  <a:lnTo>
                    <a:pt x="4566859" y="2977882"/>
                  </a:lnTo>
                  <a:lnTo>
                    <a:pt x="4579204" y="2933579"/>
                  </a:lnTo>
                  <a:lnTo>
                    <a:pt x="4590692" y="2888926"/>
                  </a:lnTo>
                  <a:lnTo>
                    <a:pt x="4601315" y="2843932"/>
                  </a:lnTo>
                  <a:lnTo>
                    <a:pt x="4611064" y="2798607"/>
                  </a:lnTo>
                  <a:lnTo>
                    <a:pt x="4619928" y="2752960"/>
                  </a:lnTo>
                  <a:lnTo>
                    <a:pt x="4627900" y="2707001"/>
                  </a:lnTo>
                  <a:lnTo>
                    <a:pt x="4634968" y="2660738"/>
                  </a:lnTo>
                  <a:lnTo>
                    <a:pt x="4641124" y="2614181"/>
                  </a:lnTo>
                  <a:lnTo>
                    <a:pt x="4646359" y="2567340"/>
                  </a:lnTo>
                  <a:lnTo>
                    <a:pt x="4650664" y="2520223"/>
                  </a:lnTo>
                  <a:lnTo>
                    <a:pt x="4654028" y="2472841"/>
                  </a:lnTo>
                  <a:lnTo>
                    <a:pt x="4656442" y="2425202"/>
                  </a:lnTo>
                  <a:lnTo>
                    <a:pt x="4657898" y="2377316"/>
                  </a:lnTo>
                  <a:lnTo>
                    <a:pt x="4658385" y="2329192"/>
                  </a:lnTo>
                  <a:lnTo>
                    <a:pt x="4657898" y="2281069"/>
                  </a:lnTo>
                  <a:lnTo>
                    <a:pt x="4656442" y="2233183"/>
                  </a:lnTo>
                  <a:lnTo>
                    <a:pt x="4654028" y="2185544"/>
                  </a:lnTo>
                  <a:lnTo>
                    <a:pt x="4650664" y="2138161"/>
                  </a:lnTo>
                  <a:lnTo>
                    <a:pt x="4646359" y="2091045"/>
                  </a:lnTo>
                  <a:lnTo>
                    <a:pt x="4641124" y="2044204"/>
                  </a:lnTo>
                  <a:lnTo>
                    <a:pt x="4634968" y="1997647"/>
                  </a:lnTo>
                  <a:lnTo>
                    <a:pt x="4627900" y="1951384"/>
                  </a:lnTo>
                  <a:lnTo>
                    <a:pt x="4619928" y="1905424"/>
                  </a:lnTo>
                  <a:lnTo>
                    <a:pt x="4611064" y="1859777"/>
                  </a:lnTo>
                  <a:lnTo>
                    <a:pt x="4601315" y="1814452"/>
                  </a:lnTo>
                  <a:lnTo>
                    <a:pt x="4590692" y="1769458"/>
                  </a:lnTo>
                  <a:lnTo>
                    <a:pt x="4579204" y="1724806"/>
                  </a:lnTo>
                  <a:lnTo>
                    <a:pt x="4566859" y="1680503"/>
                  </a:lnTo>
                  <a:lnTo>
                    <a:pt x="4553668" y="1636560"/>
                  </a:lnTo>
                  <a:lnTo>
                    <a:pt x="4539640" y="1592985"/>
                  </a:lnTo>
                  <a:lnTo>
                    <a:pt x="4524785" y="1549789"/>
                  </a:lnTo>
                  <a:lnTo>
                    <a:pt x="4509110" y="1506980"/>
                  </a:lnTo>
                  <a:lnTo>
                    <a:pt x="4492627" y="1464568"/>
                  </a:lnTo>
                  <a:lnTo>
                    <a:pt x="4475344" y="1422563"/>
                  </a:lnTo>
                  <a:lnTo>
                    <a:pt x="4457271" y="1380973"/>
                  </a:lnTo>
                  <a:lnTo>
                    <a:pt x="4438417" y="1339809"/>
                  </a:lnTo>
                  <a:lnTo>
                    <a:pt x="4418791" y="1299078"/>
                  </a:lnTo>
                  <a:lnTo>
                    <a:pt x="4398403" y="1258792"/>
                  </a:lnTo>
                  <a:lnTo>
                    <a:pt x="4377262" y="1218958"/>
                  </a:lnTo>
                  <a:lnTo>
                    <a:pt x="4355378" y="1179587"/>
                  </a:lnTo>
                  <a:lnTo>
                    <a:pt x="4332760" y="1140688"/>
                  </a:lnTo>
                  <a:lnTo>
                    <a:pt x="4309417" y="1102270"/>
                  </a:lnTo>
                  <a:lnTo>
                    <a:pt x="4285358" y="1064343"/>
                  </a:lnTo>
                  <a:lnTo>
                    <a:pt x="4260593" y="1026916"/>
                  </a:lnTo>
                  <a:lnTo>
                    <a:pt x="4235132" y="989998"/>
                  </a:lnTo>
                  <a:lnTo>
                    <a:pt x="4208984" y="953599"/>
                  </a:lnTo>
                  <a:lnTo>
                    <a:pt x="4182157" y="917728"/>
                  </a:lnTo>
                  <a:lnTo>
                    <a:pt x="4154662" y="882394"/>
                  </a:lnTo>
                  <a:lnTo>
                    <a:pt x="4126508" y="847607"/>
                  </a:lnTo>
                  <a:lnTo>
                    <a:pt x="4097704" y="813376"/>
                  </a:lnTo>
                  <a:lnTo>
                    <a:pt x="4068260" y="779711"/>
                  </a:lnTo>
                  <a:lnTo>
                    <a:pt x="4038184" y="746621"/>
                  </a:lnTo>
                  <a:lnTo>
                    <a:pt x="4007487" y="714115"/>
                  </a:lnTo>
                  <a:lnTo>
                    <a:pt x="3976177" y="682202"/>
                  </a:lnTo>
                  <a:lnTo>
                    <a:pt x="3944265" y="650893"/>
                  </a:lnTo>
                  <a:lnTo>
                    <a:pt x="3911759" y="620196"/>
                  </a:lnTo>
                  <a:lnTo>
                    <a:pt x="3878668" y="590120"/>
                  </a:lnTo>
                  <a:lnTo>
                    <a:pt x="3845003" y="560676"/>
                  </a:lnTo>
                  <a:lnTo>
                    <a:pt x="3810772" y="531872"/>
                  </a:lnTo>
                  <a:lnTo>
                    <a:pt x="3775985" y="503718"/>
                  </a:lnTo>
                  <a:lnTo>
                    <a:pt x="3740651" y="476223"/>
                  </a:lnTo>
                  <a:lnTo>
                    <a:pt x="3704780" y="449397"/>
                  </a:lnTo>
                  <a:lnTo>
                    <a:pt x="3668381" y="423249"/>
                  </a:lnTo>
                  <a:lnTo>
                    <a:pt x="3631463" y="397788"/>
                  </a:lnTo>
                  <a:lnTo>
                    <a:pt x="3594035" y="373023"/>
                  </a:lnTo>
                  <a:lnTo>
                    <a:pt x="3556108" y="348965"/>
                  </a:lnTo>
                  <a:lnTo>
                    <a:pt x="3517690" y="325622"/>
                  </a:lnTo>
                  <a:lnTo>
                    <a:pt x="3478791" y="303004"/>
                  </a:lnTo>
                  <a:lnTo>
                    <a:pt x="3439421" y="281119"/>
                  </a:lnTo>
                  <a:lnTo>
                    <a:pt x="3399587" y="259979"/>
                  </a:lnTo>
                  <a:lnTo>
                    <a:pt x="3359301" y="239591"/>
                  </a:lnTo>
                  <a:lnTo>
                    <a:pt x="3318570" y="219965"/>
                  </a:lnTo>
                  <a:lnTo>
                    <a:pt x="3277406" y="201111"/>
                  </a:lnTo>
                  <a:lnTo>
                    <a:pt x="3235816" y="183038"/>
                  </a:lnTo>
                  <a:lnTo>
                    <a:pt x="3193811" y="165755"/>
                  </a:lnTo>
                  <a:lnTo>
                    <a:pt x="3151399" y="149272"/>
                  </a:lnTo>
                  <a:lnTo>
                    <a:pt x="3108591" y="133598"/>
                  </a:lnTo>
                  <a:lnTo>
                    <a:pt x="3065394" y="118743"/>
                  </a:lnTo>
                  <a:lnTo>
                    <a:pt x="3021820" y="104715"/>
                  </a:lnTo>
                  <a:lnTo>
                    <a:pt x="2977877" y="91524"/>
                  </a:lnTo>
                  <a:lnTo>
                    <a:pt x="2933574" y="79180"/>
                  </a:lnTo>
                  <a:lnTo>
                    <a:pt x="2888922" y="67692"/>
                  </a:lnTo>
                  <a:lnTo>
                    <a:pt x="2843928" y="57069"/>
                  </a:lnTo>
                  <a:lnTo>
                    <a:pt x="2798604" y="47320"/>
                  </a:lnTo>
                  <a:lnTo>
                    <a:pt x="2752957" y="38456"/>
                  </a:lnTo>
                  <a:lnTo>
                    <a:pt x="2706998" y="30485"/>
                  </a:lnTo>
                  <a:lnTo>
                    <a:pt x="2660735" y="23416"/>
                  </a:lnTo>
                  <a:lnTo>
                    <a:pt x="2614178" y="17260"/>
                  </a:lnTo>
                  <a:lnTo>
                    <a:pt x="2567337" y="12025"/>
                  </a:lnTo>
                  <a:lnTo>
                    <a:pt x="2520221" y="7721"/>
                  </a:lnTo>
                  <a:lnTo>
                    <a:pt x="2472839" y="4357"/>
                  </a:lnTo>
                  <a:lnTo>
                    <a:pt x="2425201" y="1942"/>
                  </a:lnTo>
                  <a:lnTo>
                    <a:pt x="2377315" y="487"/>
                  </a:lnTo>
                  <a:lnTo>
                    <a:pt x="232919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0" y="2329191"/>
                  </a:moveTo>
                  <a:lnTo>
                    <a:pt x="487" y="2281068"/>
                  </a:lnTo>
                  <a:lnTo>
                    <a:pt x="1942" y="2233182"/>
                  </a:lnTo>
                  <a:lnTo>
                    <a:pt x="4357" y="2185544"/>
                  </a:lnTo>
                  <a:lnTo>
                    <a:pt x="7721" y="2138162"/>
                  </a:lnTo>
                  <a:lnTo>
                    <a:pt x="12025" y="2091046"/>
                  </a:lnTo>
                  <a:lnTo>
                    <a:pt x="17260" y="2044205"/>
                  </a:lnTo>
                  <a:lnTo>
                    <a:pt x="23416" y="1997648"/>
                  </a:lnTo>
                  <a:lnTo>
                    <a:pt x="30485" y="1951385"/>
                  </a:lnTo>
                  <a:lnTo>
                    <a:pt x="38456" y="1905426"/>
                  </a:lnTo>
                  <a:lnTo>
                    <a:pt x="47321" y="1859779"/>
                  </a:lnTo>
                  <a:lnTo>
                    <a:pt x="57069" y="1814455"/>
                  </a:lnTo>
                  <a:lnTo>
                    <a:pt x="67692" y="1769461"/>
                  </a:lnTo>
                  <a:lnTo>
                    <a:pt x="79181" y="1724809"/>
                  </a:lnTo>
                  <a:lnTo>
                    <a:pt x="91525" y="1680506"/>
                  </a:lnTo>
                  <a:lnTo>
                    <a:pt x="104716" y="1636563"/>
                  </a:lnTo>
                  <a:lnTo>
                    <a:pt x="118744" y="1592989"/>
                  </a:lnTo>
                  <a:lnTo>
                    <a:pt x="133600" y="1549792"/>
                  </a:lnTo>
                  <a:lnTo>
                    <a:pt x="149274" y="1506984"/>
                  </a:lnTo>
                  <a:lnTo>
                    <a:pt x="165757" y="1464572"/>
                  </a:lnTo>
                  <a:lnTo>
                    <a:pt x="183040" y="1422567"/>
                  </a:lnTo>
                  <a:lnTo>
                    <a:pt x="201113" y="1380977"/>
                  </a:lnTo>
                  <a:lnTo>
                    <a:pt x="219967" y="1339813"/>
                  </a:lnTo>
                  <a:lnTo>
                    <a:pt x="239593" y="1299082"/>
                  </a:lnTo>
                  <a:lnTo>
                    <a:pt x="259981" y="1258796"/>
                  </a:lnTo>
                  <a:lnTo>
                    <a:pt x="281122" y="1218963"/>
                  </a:lnTo>
                  <a:lnTo>
                    <a:pt x="303006" y="1179592"/>
                  </a:lnTo>
                  <a:lnTo>
                    <a:pt x="325624" y="1140693"/>
                  </a:lnTo>
                  <a:lnTo>
                    <a:pt x="348967" y="1102275"/>
                  </a:lnTo>
                  <a:lnTo>
                    <a:pt x="373026" y="1064348"/>
                  </a:lnTo>
                  <a:lnTo>
                    <a:pt x="397790" y="1026920"/>
                  </a:lnTo>
                  <a:lnTo>
                    <a:pt x="423252" y="990003"/>
                  </a:lnTo>
                  <a:lnTo>
                    <a:pt x="449400" y="953603"/>
                  </a:lnTo>
                  <a:lnTo>
                    <a:pt x="476226" y="917732"/>
                  </a:lnTo>
                  <a:lnTo>
                    <a:pt x="503721" y="882398"/>
                  </a:lnTo>
                  <a:lnTo>
                    <a:pt x="531876" y="847611"/>
                  </a:lnTo>
                  <a:lnTo>
                    <a:pt x="560679" y="813381"/>
                  </a:lnTo>
                  <a:lnTo>
                    <a:pt x="590124" y="779715"/>
                  </a:lnTo>
                  <a:lnTo>
                    <a:pt x="620199" y="746625"/>
                  </a:lnTo>
                  <a:lnTo>
                    <a:pt x="650897" y="714119"/>
                  </a:lnTo>
                  <a:lnTo>
                    <a:pt x="682206" y="682206"/>
                  </a:lnTo>
                  <a:lnTo>
                    <a:pt x="714119" y="650897"/>
                  </a:lnTo>
                  <a:lnTo>
                    <a:pt x="746625" y="620199"/>
                  </a:lnTo>
                  <a:lnTo>
                    <a:pt x="779715" y="590124"/>
                  </a:lnTo>
                  <a:lnTo>
                    <a:pt x="813381" y="560679"/>
                  </a:lnTo>
                  <a:lnTo>
                    <a:pt x="847611" y="531876"/>
                  </a:lnTo>
                  <a:lnTo>
                    <a:pt x="882398" y="503721"/>
                  </a:lnTo>
                  <a:lnTo>
                    <a:pt x="917732" y="476226"/>
                  </a:lnTo>
                  <a:lnTo>
                    <a:pt x="953603" y="449400"/>
                  </a:lnTo>
                  <a:lnTo>
                    <a:pt x="990003" y="423252"/>
                  </a:lnTo>
                  <a:lnTo>
                    <a:pt x="1026920" y="397790"/>
                  </a:lnTo>
                  <a:lnTo>
                    <a:pt x="1064348" y="373026"/>
                  </a:lnTo>
                  <a:lnTo>
                    <a:pt x="1102275" y="348967"/>
                  </a:lnTo>
                  <a:lnTo>
                    <a:pt x="1140693" y="325624"/>
                  </a:lnTo>
                  <a:lnTo>
                    <a:pt x="1179592" y="303006"/>
                  </a:lnTo>
                  <a:lnTo>
                    <a:pt x="1218963" y="281122"/>
                  </a:lnTo>
                  <a:lnTo>
                    <a:pt x="1258796" y="259981"/>
                  </a:lnTo>
                  <a:lnTo>
                    <a:pt x="1299082" y="239593"/>
                  </a:lnTo>
                  <a:lnTo>
                    <a:pt x="1339813" y="219967"/>
                  </a:lnTo>
                  <a:lnTo>
                    <a:pt x="1380977" y="201113"/>
                  </a:lnTo>
                  <a:lnTo>
                    <a:pt x="1422567" y="183040"/>
                  </a:lnTo>
                  <a:lnTo>
                    <a:pt x="1464572" y="165757"/>
                  </a:lnTo>
                  <a:lnTo>
                    <a:pt x="1506984" y="149274"/>
                  </a:lnTo>
                  <a:lnTo>
                    <a:pt x="1549792" y="133600"/>
                  </a:lnTo>
                  <a:lnTo>
                    <a:pt x="1592989" y="118744"/>
                  </a:lnTo>
                  <a:lnTo>
                    <a:pt x="1636563" y="104716"/>
                  </a:lnTo>
                  <a:lnTo>
                    <a:pt x="1680506" y="91525"/>
                  </a:lnTo>
                  <a:lnTo>
                    <a:pt x="1724809" y="79181"/>
                  </a:lnTo>
                  <a:lnTo>
                    <a:pt x="1769461" y="67692"/>
                  </a:lnTo>
                  <a:lnTo>
                    <a:pt x="1814455" y="57069"/>
                  </a:lnTo>
                  <a:lnTo>
                    <a:pt x="1859779" y="47321"/>
                  </a:lnTo>
                  <a:lnTo>
                    <a:pt x="1905426" y="38456"/>
                  </a:lnTo>
                  <a:lnTo>
                    <a:pt x="1951385" y="30485"/>
                  </a:lnTo>
                  <a:lnTo>
                    <a:pt x="1997648" y="23416"/>
                  </a:lnTo>
                  <a:lnTo>
                    <a:pt x="2044205" y="17260"/>
                  </a:lnTo>
                  <a:lnTo>
                    <a:pt x="2091046" y="12025"/>
                  </a:lnTo>
                  <a:lnTo>
                    <a:pt x="2138162" y="7721"/>
                  </a:lnTo>
                  <a:lnTo>
                    <a:pt x="2185544" y="4357"/>
                  </a:lnTo>
                  <a:lnTo>
                    <a:pt x="2233182" y="1942"/>
                  </a:lnTo>
                  <a:lnTo>
                    <a:pt x="2281068" y="487"/>
                  </a:lnTo>
                  <a:lnTo>
                    <a:pt x="2329191" y="0"/>
                  </a:lnTo>
                  <a:lnTo>
                    <a:pt x="2377314" y="487"/>
                  </a:lnTo>
                  <a:lnTo>
                    <a:pt x="2425200" y="1942"/>
                  </a:lnTo>
                  <a:lnTo>
                    <a:pt x="2472839" y="4357"/>
                  </a:lnTo>
                  <a:lnTo>
                    <a:pt x="2520221" y="7721"/>
                  </a:lnTo>
                  <a:lnTo>
                    <a:pt x="2567338" y="12025"/>
                  </a:lnTo>
                  <a:lnTo>
                    <a:pt x="2614179" y="17260"/>
                  </a:lnTo>
                  <a:lnTo>
                    <a:pt x="2660736" y="23416"/>
                  </a:lnTo>
                  <a:lnTo>
                    <a:pt x="2706999" y="30485"/>
                  </a:lnTo>
                  <a:lnTo>
                    <a:pt x="2752959" y="38456"/>
                  </a:lnTo>
                  <a:lnTo>
                    <a:pt x="2798606" y="47321"/>
                  </a:lnTo>
                  <a:lnTo>
                    <a:pt x="2843931" y="57069"/>
                  </a:lnTo>
                  <a:lnTo>
                    <a:pt x="2888924" y="67692"/>
                  </a:lnTo>
                  <a:lnTo>
                    <a:pt x="2933577" y="79181"/>
                  </a:lnTo>
                  <a:lnTo>
                    <a:pt x="2977880" y="91525"/>
                  </a:lnTo>
                  <a:lnTo>
                    <a:pt x="3021823" y="104716"/>
                  </a:lnTo>
                  <a:lnTo>
                    <a:pt x="3065398" y="118744"/>
                  </a:lnTo>
                  <a:lnTo>
                    <a:pt x="3108594" y="133600"/>
                  </a:lnTo>
                  <a:lnTo>
                    <a:pt x="3151403" y="149274"/>
                  </a:lnTo>
                  <a:lnTo>
                    <a:pt x="3193815" y="165757"/>
                  </a:lnTo>
                  <a:lnTo>
                    <a:pt x="3235820" y="183040"/>
                  </a:lnTo>
                  <a:lnTo>
                    <a:pt x="3277410" y="201113"/>
                  </a:lnTo>
                  <a:lnTo>
                    <a:pt x="3318575" y="219967"/>
                  </a:lnTo>
                  <a:lnTo>
                    <a:pt x="3359306" y="239593"/>
                  </a:lnTo>
                  <a:lnTo>
                    <a:pt x="3399592" y="259981"/>
                  </a:lnTo>
                  <a:lnTo>
                    <a:pt x="3439426" y="281122"/>
                  </a:lnTo>
                  <a:lnTo>
                    <a:pt x="3478797" y="303006"/>
                  </a:lnTo>
                  <a:lnTo>
                    <a:pt x="3517696" y="325624"/>
                  </a:lnTo>
                  <a:lnTo>
                    <a:pt x="3556114" y="348967"/>
                  </a:lnTo>
                  <a:lnTo>
                    <a:pt x="3594041" y="373026"/>
                  </a:lnTo>
                  <a:lnTo>
                    <a:pt x="3631469" y="397790"/>
                  </a:lnTo>
                  <a:lnTo>
                    <a:pt x="3668387" y="423252"/>
                  </a:lnTo>
                  <a:lnTo>
                    <a:pt x="3704786" y="449400"/>
                  </a:lnTo>
                  <a:lnTo>
                    <a:pt x="3740657" y="476226"/>
                  </a:lnTo>
                  <a:lnTo>
                    <a:pt x="3775991" y="503721"/>
                  </a:lnTo>
                  <a:lnTo>
                    <a:pt x="3810778" y="531876"/>
                  </a:lnTo>
                  <a:lnTo>
                    <a:pt x="3845009" y="560679"/>
                  </a:lnTo>
                  <a:lnTo>
                    <a:pt x="3878675" y="590124"/>
                  </a:lnTo>
                  <a:lnTo>
                    <a:pt x="3911765" y="620199"/>
                  </a:lnTo>
                  <a:lnTo>
                    <a:pt x="3944272" y="650897"/>
                  </a:lnTo>
                  <a:lnTo>
                    <a:pt x="3976184" y="682206"/>
                  </a:lnTo>
                  <a:lnTo>
                    <a:pt x="4007494" y="714119"/>
                  </a:lnTo>
                  <a:lnTo>
                    <a:pt x="4038191" y="746625"/>
                  </a:lnTo>
                  <a:lnTo>
                    <a:pt x="4068267" y="779715"/>
                  </a:lnTo>
                  <a:lnTo>
                    <a:pt x="4097711" y="813381"/>
                  </a:lnTo>
                  <a:lnTo>
                    <a:pt x="4126515" y="847611"/>
                  </a:lnTo>
                  <a:lnTo>
                    <a:pt x="4154669" y="882398"/>
                  </a:lnTo>
                  <a:lnTo>
                    <a:pt x="4182164" y="917732"/>
                  </a:lnTo>
                  <a:lnTo>
                    <a:pt x="4208991" y="953603"/>
                  </a:lnTo>
                  <a:lnTo>
                    <a:pt x="4235139" y="990003"/>
                  </a:lnTo>
                  <a:lnTo>
                    <a:pt x="4260601" y="1026920"/>
                  </a:lnTo>
                  <a:lnTo>
                    <a:pt x="4285365" y="1064348"/>
                  </a:lnTo>
                  <a:lnTo>
                    <a:pt x="4309424" y="1102275"/>
                  </a:lnTo>
                  <a:lnTo>
                    <a:pt x="4332767" y="1140693"/>
                  </a:lnTo>
                  <a:lnTo>
                    <a:pt x="4355385" y="1179592"/>
                  </a:lnTo>
                  <a:lnTo>
                    <a:pt x="4377270" y="1218963"/>
                  </a:lnTo>
                  <a:lnTo>
                    <a:pt x="4398411" y="1258796"/>
                  </a:lnTo>
                  <a:lnTo>
                    <a:pt x="4418799" y="1299082"/>
                  </a:lnTo>
                  <a:lnTo>
                    <a:pt x="4438424" y="1339813"/>
                  </a:lnTo>
                  <a:lnTo>
                    <a:pt x="4457279" y="1380977"/>
                  </a:lnTo>
                  <a:lnTo>
                    <a:pt x="4475352" y="1422567"/>
                  </a:lnTo>
                  <a:lnTo>
                    <a:pt x="4492635" y="1464572"/>
                  </a:lnTo>
                  <a:lnTo>
                    <a:pt x="4509118" y="1506984"/>
                  </a:lnTo>
                  <a:lnTo>
                    <a:pt x="4524792" y="1549792"/>
                  </a:lnTo>
                  <a:lnTo>
                    <a:pt x="4539648" y="1592989"/>
                  </a:lnTo>
                  <a:lnTo>
                    <a:pt x="4553676" y="1636563"/>
                  </a:lnTo>
                  <a:lnTo>
                    <a:pt x="4566867" y="1680506"/>
                  </a:lnTo>
                  <a:lnTo>
                    <a:pt x="4579211" y="1724809"/>
                  </a:lnTo>
                  <a:lnTo>
                    <a:pt x="4590699" y="1769461"/>
                  </a:lnTo>
                  <a:lnTo>
                    <a:pt x="4601322" y="1814455"/>
                  </a:lnTo>
                  <a:lnTo>
                    <a:pt x="4611071" y="1859779"/>
                  </a:lnTo>
                  <a:lnTo>
                    <a:pt x="4619936" y="1905426"/>
                  </a:lnTo>
                  <a:lnTo>
                    <a:pt x="4627907" y="1951385"/>
                  </a:lnTo>
                  <a:lnTo>
                    <a:pt x="4634975" y="1997648"/>
                  </a:lnTo>
                  <a:lnTo>
                    <a:pt x="4641132" y="2044205"/>
                  </a:lnTo>
                  <a:lnTo>
                    <a:pt x="4646367" y="2091046"/>
                  </a:lnTo>
                  <a:lnTo>
                    <a:pt x="4650671" y="2138162"/>
                  </a:lnTo>
                  <a:lnTo>
                    <a:pt x="4654035" y="2185544"/>
                  </a:lnTo>
                  <a:lnTo>
                    <a:pt x="4656449" y="2233182"/>
                  </a:lnTo>
                  <a:lnTo>
                    <a:pt x="4657905" y="2281068"/>
                  </a:lnTo>
                  <a:lnTo>
                    <a:pt x="4658392" y="2329191"/>
                  </a:lnTo>
                  <a:lnTo>
                    <a:pt x="4657905" y="2377314"/>
                  </a:lnTo>
                  <a:lnTo>
                    <a:pt x="4656449" y="2425200"/>
                  </a:lnTo>
                  <a:lnTo>
                    <a:pt x="4654035" y="2472839"/>
                  </a:lnTo>
                  <a:lnTo>
                    <a:pt x="4650671" y="2520221"/>
                  </a:lnTo>
                  <a:lnTo>
                    <a:pt x="4646367" y="2567338"/>
                  </a:lnTo>
                  <a:lnTo>
                    <a:pt x="4641132" y="2614179"/>
                  </a:lnTo>
                  <a:lnTo>
                    <a:pt x="4634975" y="2660736"/>
                  </a:lnTo>
                  <a:lnTo>
                    <a:pt x="4627907" y="2706999"/>
                  </a:lnTo>
                  <a:lnTo>
                    <a:pt x="4619936" y="2752959"/>
                  </a:lnTo>
                  <a:lnTo>
                    <a:pt x="4611071" y="2798606"/>
                  </a:lnTo>
                  <a:lnTo>
                    <a:pt x="4601322" y="2843931"/>
                  </a:lnTo>
                  <a:lnTo>
                    <a:pt x="4590699" y="2888924"/>
                  </a:lnTo>
                  <a:lnTo>
                    <a:pt x="4579211" y="2933577"/>
                  </a:lnTo>
                  <a:lnTo>
                    <a:pt x="4566867" y="2977880"/>
                  </a:lnTo>
                  <a:lnTo>
                    <a:pt x="4553676" y="3021823"/>
                  </a:lnTo>
                  <a:lnTo>
                    <a:pt x="4539648" y="3065398"/>
                  </a:lnTo>
                  <a:lnTo>
                    <a:pt x="4524792" y="3108594"/>
                  </a:lnTo>
                  <a:lnTo>
                    <a:pt x="4509118" y="3151403"/>
                  </a:lnTo>
                  <a:lnTo>
                    <a:pt x="4492635" y="3193815"/>
                  </a:lnTo>
                  <a:lnTo>
                    <a:pt x="4475352" y="3235820"/>
                  </a:lnTo>
                  <a:lnTo>
                    <a:pt x="4457279" y="3277410"/>
                  </a:lnTo>
                  <a:lnTo>
                    <a:pt x="4438424" y="3318575"/>
                  </a:lnTo>
                  <a:lnTo>
                    <a:pt x="4418799" y="3359306"/>
                  </a:lnTo>
                  <a:lnTo>
                    <a:pt x="4398411" y="3399592"/>
                  </a:lnTo>
                  <a:lnTo>
                    <a:pt x="4377270" y="3439426"/>
                  </a:lnTo>
                  <a:lnTo>
                    <a:pt x="4355385" y="3478797"/>
                  </a:lnTo>
                  <a:lnTo>
                    <a:pt x="4332767" y="3517696"/>
                  </a:lnTo>
                  <a:lnTo>
                    <a:pt x="4309424" y="3556114"/>
                  </a:lnTo>
                  <a:lnTo>
                    <a:pt x="4285365" y="3594041"/>
                  </a:lnTo>
                  <a:lnTo>
                    <a:pt x="4260601" y="3631469"/>
                  </a:lnTo>
                  <a:lnTo>
                    <a:pt x="4235139" y="3668387"/>
                  </a:lnTo>
                  <a:lnTo>
                    <a:pt x="4208991" y="3704786"/>
                  </a:lnTo>
                  <a:lnTo>
                    <a:pt x="4182164" y="3740657"/>
                  </a:lnTo>
                  <a:lnTo>
                    <a:pt x="4154669" y="3775991"/>
                  </a:lnTo>
                  <a:lnTo>
                    <a:pt x="4126515" y="3810778"/>
                  </a:lnTo>
                  <a:lnTo>
                    <a:pt x="4097711" y="3845009"/>
                  </a:lnTo>
                  <a:lnTo>
                    <a:pt x="4068267" y="3878675"/>
                  </a:lnTo>
                  <a:lnTo>
                    <a:pt x="4038191" y="3911765"/>
                  </a:lnTo>
                  <a:lnTo>
                    <a:pt x="4007494" y="3944272"/>
                  </a:lnTo>
                  <a:lnTo>
                    <a:pt x="3976184" y="3976184"/>
                  </a:lnTo>
                  <a:lnTo>
                    <a:pt x="3944272" y="4007494"/>
                  </a:lnTo>
                  <a:lnTo>
                    <a:pt x="3911765" y="4038191"/>
                  </a:lnTo>
                  <a:lnTo>
                    <a:pt x="3878675" y="4068267"/>
                  </a:lnTo>
                  <a:lnTo>
                    <a:pt x="3845009" y="4097711"/>
                  </a:lnTo>
                  <a:lnTo>
                    <a:pt x="3810778" y="4126515"/>
                  </a:lnTo>
                  <a:lnTo>
                    <a:pt x="3775991" y="4154669"/>
                  </a:lnTo>
                  <a:lnTo>
                    <a:pt x="3740657" y="4182164"/>
                  </a:lnTo>
                  <a:lnTo>
                    <a:pt x="3704786" y="4208991"/>
                  </a:lnTo>
                  <a:lnTo>
                    <a:pt x="3668387" y="4235139"/>
                  </a:lnTo>
                  <a:lnTo>
                    <a:pt x="3631469" y="4260601"/>
                  </a:lnTo>
                  <a:lnTo>
                    <a:pt x="3594041" y="4285365"/>
                  </a:lnTo>
                  <a:lnTo>
                    <a:pt x="3556114" y="4309424"/>
                  </a:lnTo>
                  <a:lnTo>
                    <a:pt x="3517696" y="4332767"/>
                  </a:lnTo>
                  <a:lnTo>
                    <a:pt x="3478797" y="4355385"/>
                  </a:lnTo>
                  <a:lnTo>
                    <a:pt x="3439426" y="4377270"/>
                  </a:lnTo>
                  <a:lnTo>
                    <a:pt x="3399592" y="4398411"/>
                  </a:lnTo>
                  <a:lnTo>
                    <a:pt x="3359306" y="4418799"/>
                  </a:lnTo>
                  <a:lnTo>
                    <a:pt x="3318575" y="4438424"/>
                  </a:lnTo>
                  <a:lnTo>
                    <a:pt x="3277410" y="4457279"/>
                  </a:lnTo>
                  <a:lnTo>
                    <a:pt x="3235820" y="4475352"/>
                  </a:lnTo>
                  <a:lnTo>
                    <a:pt x="3193815" y="4492635"/>
                  </a:lnTo>
                  <a:lnTo>
                    <a:pt x="3151403" y="4509118"/>
                  </a:lnTo>
                  <a:lnTo>
                    <a:pt x="3108594" y="4524792"/>
                  </a:lnTo>
                  <a:lnTo>
                    <a:pt x="3065398" y="4539648"/>
                  </a:lnTo>
                  <a:lnTo>
                    <a:pt x="3021823" y="4553676"/>
                  </a:lnTo>
                  <a:lnTo>
                    <a:pt x="2977880" y="4566867"/>
                  </a:lnTo>
                  <a:lnTo>
                    <a:pt x="2933577" y="4579211"/>
                  </a:lnTo>
                  <a:lnTo>
                    <a:pt x="2888924" y="4590699"/>
                  </a:lnTo>
                  <a:lnTo>
                    <a:pt x="2843931" y="4601322"/>
                  </a:lnTo>
                  <a:lnTo>
                    <a:pt x="2798606" y="4611071"/>
                  </a:lnTo>
                  <a:lnTo>
                    <a:pt x="2752959" y="4619936"/>
                  </a:lnTo>
                  <a:lnTo>
                    <a:pt x="2706999" y="4627907"/>
                  </a:lnTo>
                  <a:lnTo>
                    <a:pt x="2660736" y="4634975"/>
                  </a:lnTo>
                  <a:lnTo>
                    <a:pt x="2614179" y="4641132"/>
                  </a:lnTo>
                  <a:lnTo>
                    <a:pt x="2567338" y="4646367"/>
                  </a:lnTo>
                  <a:lnTo>
                    <a:pt x="2520221" y="4650671"/>
                  </a:lnTo>
                  <a:lnTo>
                    <a:pt x="2472839" y="4654035"/>
                  </a:lnTo>
                  <a:lnTo>
                    <a:pt x="2425200" y="4656449"/>
                  </a:lnTo>
                  <a:lnTo>
                    <a:pt x="2377314" y="4657905"/>
                  </a:lnTo>
                  <a:lnTo>
                    <a:pt x="2329191" y="4658392"/>
                  </a:lnTo>
                  <a:lnTo>
                    <a:pt x="2281068" y="4657905"/>
                  </a:lnTo>
                  <a:lnTo>
                    <a:pt x="2233182" y="4656449"/>
                  </a:lnTo>
                  <a:lnTo>
                    <a:pt x="2185544" y="4654035"/>
                  </a:lnTo>
                  <a:lnTo>
                    <a:pt x="2138162" y="4650671"/>
                  </a:lnTo>
                  <a:lnTo>
                    <a:pt x="2091046" y="4646367"/>
                  </a:lnTo>
                  <a:lnTo>
                    <a:pt x="2044205" y="4641132"/>
                  </a:lnTo>
                  <a:lnTo>
                    <a:pt x="1997648" y="4634975"/>
                  </a:lnTo>
                  <a:lnTo>
                    <a:pt x="1951385" y="4627907"/>
                  </a:lnTo>
                  <a:lnTo>
                    <a:pt x="1905426" y="4619936"/>
                  </a:lnTo>
                  <a:lnTo>
                    <a:pt x="1859779" y="4611071"/>
                  </a:lnTo>
                  <a:lnTo>
                    <a:pt x="1814455" y="4601322"/>
                  </a:lnTo>
                  <a:lnTo>
                    <a:pt x="1769461" y="4590699"/>
                  </a:lnTo>
                  <a:lnTo>
                    <a:pt x="1724809" y="4579211"/>
                  </a:lnTo>
                  <a:lnTo>
                    <a:pt x="1680506" y="4566867"/>
                  </a:lnTo>
                  <a:lnTo>
                    <a:pt x="1636563" y="4553676"/>
                  </a:lnTo>
                  <a:lnTo>
                    <a:pt x="1592989" y="4539648"/>
                  </a:lnTo>
                  <a:lnTo>
                    <a:pt x="1549792" y="4524792"/>
                  </a:lnTo>
                  <a:lnTo>
                    <a:pt x="1506984" y="4509118"/>
                  </a:lnTo>
                  <a:lnTo>
                    <a:pt x="1464572" y="4492635"/>
                  </a:lnTo>
                  <a:lnTo>
                    <a:pt x="1422567" y="4475352"/>
                  </a:lnTo>
                  <a:lnTo>
                    <a:pt x="1380977" y="4457279"/>
                  </a:lnTo>
                  <a:lnTo>
                    <a:pt x="1339813" y="4438424"/>
                  </a:lnTo>
                  <a:lnTo>
                    <a:pt x="1299082" y="4418799"/>
                  </a:lnTo>
                  <a:lnTo>
                    <a:pt x="1258796" y="4398411"/>
                  </a:lnTo>
                  <a:lnTo>
                    <a:pt x="1218963" y="4377270"/>
                  </a:lnTo>
                  <a:lnTo>
                    <a:pt x="1179592" y="4355385"/>
                  </a:lnTo>
                  <a:lnTo>
                    <a:pt x="1140693" y="4332767"/>
                  </a:lnTo>
                  <a:lnTo>
                    <a:pt x="1102275" y="4309424"/>
                  </a:lnTo>
                  <a:lnTo>
                    <a:pt x="1064348" y="4285365"/>
                  </a:lnTo>
                  <a:lnTo>
                    <a:pt x="1026920" y="4260601"/>
                  </a:lnTo>
                  <a:lnTo>
                    <a:pt x="990003" y="4235139"/>
                  </a:lnTo>
                  <a:lnTo>
                    <a:pt x="953603" y="4208991"/>
                  </a:lnTo>
                  <a:lnTo>
                    <a:pt x="917732" y="4182164"/>
                  </a:lnTo>
                  <a:lnTo>
                    <a:pt x="882398" y="4154669"/>
                  </a:lnTo>
                  <a:lnTo>
                    <a:pt x="847611" y="4126515"/>
                  </a:lnTo>
                  <a:lnTo>
                    <a:pt x="813381" y="4097711"/>
                  </a:lnTo>
                  <a:lnTo>
                    <a:pt x="779715" y="4068267"/>
                  </a:lnTo>
                  <a:lnTo>
                    <a:pt x="746625" y="4038191"/>
                  </a:lnTo>
                  <a:lnTo>
                    <a:pt x="714119" y="4007494"/>
                  </a:lnTo>
                  <a:lnTo>
                    <a:pt x="682206" y="3976184"/>
                  </a:lnTo>
                  <a:lnTo>
                    <a:pt x="650897" y="3944272"/>
                  </a:lnTo>
                  <a:lnTo>
                    <a:pt x="620199" y="3911765"/>
                  </a:lnTo>
                  <a:lnTo>
                    <a:pt x="590124" y="3878675"/>
                  </a:lnTo>
                  <a:lnTo>
                    <a:pt x="560679" y="3845009"/>
                  </a:lnTo>
                  <a:lnTo>
                    <a:pt x="531876" y="3810778"/>
                  </a:lnTo>
                  <a:lnTo>
                    <a:pt x="503721" y="3775991"/>
                  </a:lnTo>
                  <a:lnTo>
                    <a:pt x="476226" y="3740657"/>
                  </a:lnTo>
                  <a:lnTo>
                    <a:pt x="449400" y="3704786"/>
                  </a:lnTo>
                  <a:lnTo>
                    <a:pt x="423252" y="3668387"/>
                  </a:lnTo>
                  <a:lnTo>
                    <a:pt x="397790" y="3631469"/>
                  </a:lnTo>
                  <a:lnTo>
                    <a:pt x="373026" y="3594041"/>
                  </a:lnTo>
                  <a:lnTo>
                    <a:pt x="348967" y="3556114"/>
                  </a:lnTo>
                  <a:lnTo>
                    <a:pt x="325624" y="3517696"/>
                  </a:lnTo>
                  <a:lnTo>
                    <a:pt x="303006" y="3478797"/>
                  </a:lnTo>
                  <a:lnTo>
                    <a:pt x="281122" y="3439426"/>
                  </a:lnTo>
                  <a:lnTo>
                    <a:pt x="259981" y="3399592"/>
                  </a:lnTo>
                  <a:lnTo>
                    <a:pt x="239593" y="3359306"/>
                  </a:lnTo>
                  <a:lnTo>
                    <a:pt x="219967" y="3318575"/>
                  </a:lnTo>
                  <a:lnTo>
                    <a:pt x="201113" y="3277410"/>
                  </a:lnTo>
                  <a:lnTo>
                    <a:pt x="183040" y="3235820"/>
                  </a:lnTo>
                  <a:lnTo>
                    <a:pt x="165757" y="3193815"/>
                  </a:lnTo>
                  <a:lnTo>
                    <a:pt x="149274" y="3151403"/>
                  </a:lnTo>
                  <a:lnTo>
                    <a:pt x="133600" y="3108594"/>
                  </a:lnTo>
                  <a:lnTo>
                    <a:pt x="118744" y="3065398"/>
                  </a:lnTo>
                  <a:lnTo>
                    <a:pt x="104716" y="3021823"/>
                  </a:lnTo>
                  <a:lnTo>
                    <a:pt x="91525" y="2977880"/>
                  </a:lnTo>
                  <a:lnTo>
                    <a:pt x="79181" y="2933577"/>
                  </a:lnTo>
                  <a:lnTo>
                    <a:pt x="67692" y="2888924"/>
                  </a:lnTo>
                  <a:lnTo>
                    <a:pt x="57069" y="2843931"/>
                  </a:lnTo>
                  <a:lnTo>
                    <a:pt x="47321" y="2798606"/>
                  </a:lnTo>
                  <a:lnTo>
                    <a:pt x="38456" y="2752959"/>
                  </a:lnTo>
                  <a:lnTo>
                    <a:pt x="30485" y="2706999"/>
                  </a:lnTo>
                  <a:lnTo>
                    <a:pt x="23416" y="2660736"/>
                  </a:lnTo>
                  <a:lnTo>
                    <a:pt x="17260" y="2614179"/>
                  </a:lnTo>
                  <a:lnTo>
                    <a:pt x="12025" y="2567338"/>
                  </a:lnTo>
                  <a:lnTo>
                    <a:pt x="7721" y="2520221"/>
                  </a:lnTo>
                  <a:lnTo>
                    <a:pt x="4357" y="2472839"/>
                  </a:lnTo>
                  <a:lnTo>
                    <a:pt x="1942" y="2425200"/>
                  </a:lnTo>
                  <a:lnTo>
                    <a:pt x="487" y="2377314"/>
                  </a:lnTo>
                  <a:lnTo>
                    <a:pt x="0" y="2329191"/>
                  </a:lnTo>
                  <a:close/>
                </a:path>
              </a:pathLst>
            </a:custGeom>
            <a:ln w="190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59906" y="2438907"/>
            <a:ext cx="2736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latin typeface="Calibri"/>
                <a:cs typeface="Calibri"/>
              </a:rPr>
              <a:t>f</a:t>
            </a:r>
            <a:endParaRPr sz="6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2940" y="619658"/>
            <a:ext cx="10724515" cy="4442460"/>
            <a:chOff x="932940" y="619658"/>
            <a:chExt cx="10724515" cy="4442460"/>
          </a:xfrm>
        </p:grpSpPr>
        <p:sp>
          <p:nvSpPr>
            <p:cNvPr id="7" name="object 7"/>
            <p:cNvSpPr/>
            <p:nvPr/>
          </p:nvSpPr>
          <p:spPr>
            <a:xfrm>
              <a:off x="9328162" y="3315550"/>
              <a:ext cx="932815" cy="1287780"/>
            </a:xfrm>
            <a:custGeom>
              <a:avLst/>
              <a:gdLst/>
              <a:ahLst/>
              <a:cxnLst/>
              <a:rect l="l" t="t" r="r" b="b"/>
              <a:pathLst>
                <a:path w="932815" h="1287779">
                  <a:moveTo>
                    <a:pt x="0" y="0"/>
                  </a:moveTo>
                  <a:lnTo>
                    <a:pt x="932599" y="0"/>
                  </a:lnTo>
                  <a:lnTo>
                    <a:pt x="932599" y="1287470"/>
                  </a:lnTo>
                  <a:lnTo>
                    <a:pt x="0" y="128747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80562" y="4039450"/>
              <a:ext cx="622300" cy="38100"/>
            </a:xfrm>
            <a:custGeom>
              <a:avLst/>
              <a:gdLst/>
              <a:ahLst/>
              <a:cxnLst/>
              <a:rect l="l" t="t" r="r" b="b"/>
              <a:pathLst>
                <a:path w="622300" h="38100">
                  <a:moveTo>
                    <a:pt x="6223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22300" y="3810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2929" y="619658"/>
              <a:ext cx="10724515" cy="4442460"/>
            </a:xfrm>
            <a:custGeom>
              <a:avLst/>
              <a:gdLst/>
              <a:ahLst/>
              <a:cxnLst/>
              <a:rect l="l" t="t" r="r" b="b"/>
              <a:pathLst>
                <a:path w="10724515" h="4442460">
                  <a:moveTo>
                    <a:pt x="3215424" y="3348431"/>
                  </a:moveTo>
                  <a:lnTo>
                    <a:pt x="3131032" y="3336721"/>
                  </a:lnTo>
                  <a:lnTo>
                    <a:pt x="3140164" y="3363798"/>
                  </a:lnTo>
                  <a:lnTo>
                    <a:pt x="0" y="4424324"/>
                  </a:lnTo>
                  <a:lnTo>
                    <a:pt x="6096" y="4442371"/>
                  </a:lnTo>
                  <a:lnTo>
                    <a:pt x="3146272" y="3381857"/>
                  </a:lnTo>
                  <a:lnTo>
                    <a:pt x="3155416" y="3408908"/>
                  </a:lnTo>
                  <a:lnTo>
                    <a:pt x="3204210" y="3359721"/>
                  </a:lnTo>
                  <a:lnTo>
                    <a:pt x="3215424" y="3348431"/>
                  </a:lnTo>
                  <a:close/>
                </a:path>
                <a:path w="10724515" h="4442460">
                  <a:moveTo>
                    <a:pt x="3310801" y="1253248"/>
                  </a:moveTo>
                  <a:lnTo>
                    <a:pt x="3297097" y="1237145"/>
                  </a:lnTo>
                  <a:lnTo>
                    <a:pt x="3255594" y="1188351"/>
                  </a:lnTo>
                  <a:lnTo>
                    <a:pt x="3244405" y="1214653"/>
                  </a:lnTo>
                  <a:lnTo>
                    <a:pt x="389686" y="0"/>
                  </a:lnTo>
                  <a:lnTo>
                    <a:pt x="382219" y="17538"/>
                  </a:lnTo>
                  <a:lnTo>
                    <a:pt x="3236938" y="1232179"/>
                  </a:lnTo>
                  <a:lnTo>
                    <a:pt x="3225762" y="1258468"/>
                  </a:lnTo>
                  <a:lnTo>
                    <a:pt x="3310801" y="1253248"/>
                  </a:lnTo>
                  <a:close/>
                </a:path>
                <a:path w="10724515" h="4442460">
                  <a:moveTo>
                    <a:pt x="10724299" y="2369921"/>
                  </a:moveTo>
                  <a:lnTo>
                    <a:pt x="10705249" y="2360396"/>
                  </a:lnTo>
                  <a:lnTo>
                    <a:pt x="10648099" y="2331821"/>
                  </a:lnTo>
                  <a:lnTo>
                    <a:pt x="10648099" y="2360396"/>
                  </a:lnTo>
                  <a:lnTo>
                    <a:pt x="7692695" y="2360396"/>
                  </a:lnTo>
                  <a:lnTo>
                    <a:pt x="7692695" y="2379446"/>
                  </a:lnTo>
                  <a:lnTo>
                    <a:pt x="10648099" y="2379446"/>
                  </a:lnTo>
                  <a:lnTo>
                    <a:pt x="10648099" y="2408021"/>
                  </a:lnTo>
                  <a:lnTo>
                    <a:pt x="10705249" y="2379446"/>
                  </a:lnTo>
                  <a:lnTo>
                    <a:pt x="10724299" y="2369921"/>
                  </a:lnTo>
                  <a:close/>
                </a:path>
              </a:pathLst>
            </a:custGeom>
            <a:solidFill>
              <a:srgbClr val="53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25903" y="3206775"/>
              <a:ext cx="2967355" cy="76200"/>
            </a:xfrm>
            <a:custGeom>
              <a:avLst/>
              <a:gdLst/>
              <a:ahLst/>
              <a:cxnLst/>
              <a:rect l="l" t="t" r="r" b="b"/>
              <a:pathLst>
                <a:path w="296735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2967354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2967354" h="76200">
                  <a:moveTo>
                    <a:pt x="2967228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2967228" y="47625"/>
                  </a:lnTo>
                  <a:lnTo>
                    <a:pt x="2967228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70936" y="3098291"/>
            <a:ext cx="1645920" cy="262255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85"/>
              </a:spcBef>
            </a:pPr>
            <a:r>
              <a:rPr sz="4400" spc="-25" dirty="0">
                <a:latin typeface="Cambria Math"/>
                <a:cs typeface="Cambria Math"/>
              </a:rPr>
              <a:t>𝜕𝐿</a:t>
            </a:r>
            <a:endParaRPr sz="4400">
              <a:latin typeface="Cambria Math"/>
              <a:cs typeface="Cambria Math"/>
            </a:endParaRPr>
          </a:p>
          <a:p>
            <a:pPr marR="635" algn="ctr">
              <a:lnSpc>
                <a:spcPct val="100000"/>
              </a:lnSpc>
              <a:spcBef>
                <a:spcPts val="980"/>
              </a:spcBef>
            </a:pPr>
            <a:r>
              <a:rPr sz="4400" spc="-25" dirty="0">
                <a:latin typeface="Cambria Math"/>
                <a:cs typeface="Cambria Math"/>
              </a:rPr>
              <a:t>𝜕𝑧</a:t>
            </a:r>
            <a:endParaRPr sz="4400">
              <a:latin typeface="Cambria Math"/>
              <a:cs typeface="Cambria Math"/>
            </a:endParaRPr>
          </a:p>
          <a:p>
            <a:pPr marL="12700" marR="5080" algn="ctr">
              <a:lnSpc>
                <a:spcPts val="3820"/>
              </a:lnSpc>
              <a:spcBef>
                <a:spcPts val="380"/>
              </a:spcBef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Upstream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37842" y="39941"/>
            <a:ext cx="932815" cy="953769"/>
          </a:xfrm>
          <a:custGeom>
            <a:avLst/>
            <a:gdLst/>
            <a:ahLst/>
            <a:cxnLst/>
            <a:rect l="l" t="t" r="r" b="b"/>
            <a:pathLst>
              <a:path w="932814" h="953769">
                <a:moveTo>
                  <a:pt x="288341" y="0"/>
                </a:moveTo>
                <a:lnTo>
                  <a:pt x="932597" y="273160"/>
                </a:lnTo>
                <a:lnTo>
                  <a:pt x="644256" y="953221"/>
                </a:lnTo>
                <a:lnTo>
                  <a:pt x="0" y="680061"/>
                </a:lnTo>
                <a:lnTo>
                  <a:pt x="288341" y="0"/>
                </a:lnTo>
                <a:close/>
              </a:path>
            </a:pathLst>
          </a:custGeom>
          <a:ln w="507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 rot="1320000">
            <a:off x="1844635" y="216884"/>
            <a:ext cx="696638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𝑥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5589" y="3880857"/>
            <a:ext cx="899794" cy="924560"/>
          </a:xfrm>
          <a:custGeom>
            <a:avLst/>
            <a:gdLst/>
            <a:ahLst/>
            <a:cxnLst/>
            <a:rect l="l" t="t" r="r" b="b"/>
            <a:pathLst>
              <a:path w="899794" h="924560">
                <a:moveTo>
                  <a:pt x="0" y="224442"/>
                </a:moveTo>
                <a:lnTo>
                  <a:pt x="662803" y="0"/>
                </a:lnTo>
                <a:lnTo>
                  <a:pt x="899720" y="699639"/>
                </a:lnTo>
                <a:lnTo>
                  <a:pt x="236916" y="924082"/>
                </a:lnTo>
                <a:lnTo>
                  <a:pt x="0" y="224442"/>
                </a:lnTo>
                <a:close/>
              </a:path>
            </a:pathLst>
          </a:custGeom>
          <a:ln w="507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 rot="20520000">
            <a:off x="1290614" y="4046589"/>
            <a:ext cx="7031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𝑦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2267" y="2086991"/>
            <a:ext cx="699770" cy="739140"/>
          </a:xfrm>
          <a:prstGeom prst="rect">
            <a:avLst/>
          </a:prstGeom>
          <a:ln w="5080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215">
              <a:lnSpc>
                <a:spcPts val="5455"/>
              </a:lnSpc>
            </a:pPr>
            <a:r>
              <a:rPr sz="4800" spc="-50" dirty="0">
                <a:latin typeface="Cambria Math"/>
                <a:cs typeface="Cambria Math"/>
              </a:rPr>
              <a:t>𝑧</a:t>
            </a:r>
            <a:endParaRPr sz="4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7713" y="650862"/>
            <a:ext cx="4678045" cy="4678045"/>
            <a:chOff x="3957713" y="650862"/>
            <a:chExt cx="4678045" cy="4678045"/>
          </a:xfrm>
        </p:grpSpPr>
        <p:sp>
          <p:nvSpPr>
            <p:cNvPr id="3" name="object 3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2329192" y="0"/>
                  </a:moveTo>
                  <a:lnTo>
                    <a:pt x="2281069" y="487"/>
                  </a:lnTo>
                  <a:lnTo>
                    <a:pt x="2233183" y="1942"/>
                  </a:lnTo>
                  <a:lnTo>
                    <a:pt x="2185544" y="4357"/>
                  </a:lnTo>
                  <a:lnTo>
                    <a:pt x="2138161" y="7721"/>
                  </a:lnTo>
                  <a:lnTo>
                    <a:pt x="2091045" y="12025"/>
                  </a:lnTo>
                  <a:lnTo>
                    <a:pt x="2044204" y="17260"/>
                  </a:lnTo>
                  <a:lnTo>
                    <a:pt x="1997647" y="23416"/>
                  </a:lnTo>
                  <a:lnTo>
                    <a:pt x="1951384" y="30485"/>
                  </a:lnTo>
                  <a:lnTo>
                    <a:pt x="1905424" y="38456"/>
                  </a:lnTo>
                  <a:lnTo>
                    <a:pt x="1859777" y="47320"/>
                  </a:lnTo>
                  <a:lnTo>
                    <a:pt x="1814452" y="57069"/>
                  </a:lnTo>
                  <a:lnTo>
                    <a:pt x="1769458" y="67692"/>
                  </a:lnTo>
                  <a:lnTo>
                    <a:pt x="1724806" y="79180"/>
                  </a:lnTo>
                  <a:lnTo>
                    <a:pt x="1680503" y="91524"/>
                  </a:lnTo>
                  <a:lnTo>
                    <a:pt x="1636560" y="104715"/>
                  </a:lnTo>
                  <a:lnTo>
                    <a:pt x="1592985" y="118743"/>
                  </a:lnTo>
                  <a:lnTo>
                    <a:pt x="1549789" y="133598"/>
                  </a:lnTo>
                  <a:lnTo>
                    <a:pt x="1506980" y="149272"/>
                  </a:lnTo>
                  <a:lnTo>
                    <a:pt x="1464568" y="165755"/>
                  </a:lnTo>
                  <a:lnTo>
                    <a:pt x="1422563" y="183038"/>
                  </a:lnTo>
                  <a:lnTo>
                    <a:pt x="1380973" y="201111"/>
                  </a:lnTo>
                  <a:lnTo>
                    <a:pt x="1339809" y="219965"/>
                  </a:lnTo>
                  <a:lnTo>
                    <a:pt x="1299078" y="239591"/>
                  </a:lnTo>
                  <a:lnTo>
                    <a:pt x="1258792" y="259979"/>
                  </a:lnTo>
                  <a:lnTo>
                    <a:pt x="1218958" y="281119"/>
                  </a:lnTo>
                  <a:lnTo>
                    <a:pt x="1179587" y="303004"/>
                  </a:lnTo>
                  <a:lnTo>
                    <a:pt x="1140688" y="325622"/>
                  </a:lnTo>
                  <a:lnTo>
                    <a:pt x="1102270" y="348965"/>
                  </a:lnTo>
                  <a:lnTo>
                    <a:pt x="1064343" y="373023"/>
                  </a:lnTo>
                  <a:lnTo>
                    <a:pt x="1026916" y="397788"/>
                  </a:lnTo>
                  <a:lnTo>
                    <a:pt x="989998" y="423249"/>
                  </a:lnTo>
                  <a:lnTo>
                    <a:pt x="953599" y="449397"/>
                  </a:lnTo>
                  <a:lnTo>
                    <a:pt x="917728" y="476223"/>
                  </a:lnTo>
                  <a:lnTo>
                    <a:pt x="882394" y="503718"/>
                  </a:lnTo>
                  <a:lnTo>
                    <a:pt x="847607" y="531872"/>
                  </a:lnTo>
                  <a:lnTo>
                    <a:pt x="813376" y="560676"/>
                  </a:lnTo>
                  <a:lnTo>
                    <a:pt x="779711" y="590120"/>
                  </a:lnTo>
                  <a:lnTo>
                    <a:pt x="746621" y="620196"/>
                  </a:lnTo>
                  <a:lnTo>
                    <a:pt x="714115" y="650893"/>
                  </a:lnTo>
                  <a:lnTo>
                    <a:pt x="682202" y="682202"/>
                  </a:lnTo>
                  <a:lnTo>
                    <a:pt x="650893" y="714115"/>
                  </a:lnTo>
                  <a:lnTo>
                    <a:pt x="620196" y="746621"/>
                  </a:lnTo>
                  <a:lnTo>
                    <a:pt x="590120" y="779711"/>
                  </a:lnTo>
                  <a:lnTo>
                    <a:pt x="560676" y="813376"/>
                  </a:lnTo>
                  <a:lnTo>
                    <a:pt x="531872" y="847607"/>
                  </a:lnTo>
                  <a:lnTo>
                    <a:pt x="503718" y="882394"/>
                  </a:lnTo>
                  <a:lnTo>
                    <a:pt x="476223" y="917728"/>
                  </a:lnTo>
                  <a:lnTo>
                    <a:pt x="449397" y="953599"/>
                  </a:lnTo>
                  <a:lnTo>
                    <a:pt x="423249" y="989998"/>
                  </a:lnTo>
                  <a:lnTo>
                    <a:pt x="397788" y="1026916"/>
                  </a:lnTo>
                  <a:lnTo>
                    <a:pt x="373023" y="1064343"/>
                  </a:lnTo>
                  <a:lnTo>
                    <a:pt x="348965" y="1102270"/>
                  </a:lnTo>
                  <a:lnTo>
                    <a:pt x="325622" y="1140688"/>
                  </a:lnTo>
                  <a:lnTo>
                    <a:pt x="303004" y="1179587"/>
                  </a:lnTo>
                  <a:lnTo>
                    <a:pt x="281119" y="1218958"/>
                  </a:lnTo>
                  <a:lnTo>
                    <a:pt x="259979" y="1258792"/>
                  </a:lnTo>
                  <a:lnTo>
                    <a:pt x="239591" y="1299078"/>
                  </a:lnTo>
                  <a:lnTo>
                    <a:pt x="219965" y="1339809"/>
                  </a:lnTo>
                  <a:lnTo>
                    <a:pt x="201111" y="1380973"/>
                  </a:lnTo>
                  <a:lnTo>
                    <a:pt x="183038" y="1422563"/>
                  </a:lnTo>
                  <a:lnTo>
                    <a:pt x="165755" y="1464568"/>
                  </a:lnTo>
                  <a:lnTo>
                    <a:pt x="149272" y="1506980"/>
                  </a:lnTo>
                  <a:lnTo>
                    <a:pt x="133598" y="1549789"/>
                  </a:lnTo>
                  <a:lnTo>
                    <a:pt x="118743" y="1592985"/>
                  </a:lnTo>
                  <a:lnTo>
                    <a:pt x="104715" y="1636560"/>
                  </a:lnTo>
                  <a:lnTo>
                    <a:pt x="91524" y="1680503"/>
                  </a:lnTo>
                  <a:lnTo>
                    <a:pt x="79180" y="1724806"/>
                  </a:lnTo>
                  <a:lnTo>
                    <a:pt x="67692" y="1769458"/>
                  </a:lnTo>
                  <a:lnTo>
                    <a:pt x="57069" y="1814452"/>
                  </a:lnTo>
                  <a:lnTo>
                    <a:pt x="47320" y="1859777"/>
                  </a:lnTo>
                  <a:lnTo>
                    <a:pt x="38456" y="1905424"/>
                  </a:lnTo>
                  <a:lnTo>
                    <a:pt x="30485" y="1951384"/>
                  </a:lnTo>
                  <a:lnTo>
                    <a:pt x="23416" y="1997647"/>
                  </a:lnTo>
                  <a:lnTo>
                    <a:pt x="17260" y="2044204"/>
                  </a:lnTo>
                  <a:lnTo>
                    <a:pt x="12025" y="2091045"/>
                  </a:lnTo>
                  <a:lnTo>
                    <a:pt x="7721" y="2138161"/>
                  </a:lnTo>
                  <a:lnTo>
                    <a:pt x="4357" y="2185544"/>
                  </a:lnTo>
                  <a:lnTo>
                    <a:pt x="1942" y="2233183"/>
                  </a:lnTo>
                  <a:lnTo>
                    <a:pt x="487" y="2281069"/>
                  </a:lnTo>
                  <a:lnTo>
                    <a:pt x="0" y="2329192"/>
                  </a:lnTo>
                  <a:lnTo>
                    <a:pt x="487" y="2377316"/>
                  </a:lnTo>
                  <a:lnTo>
                    <a:pt x="1942" y="2425202"/>
                  </a:lnTo>
                  <a:lnTo>
                    <a:pt x="4357" y="2472841"/>
                  </a:lnTo>
                  <a:lnTo>
                    <a:pt x="7721" y="2520223"/>
                  </a:lnTo>
                  <a:lnTo>
                    <a:pt x="12025" y="2567340"/>
                  </a:lnTo>
                  <a:lnTo>
                    <a:pt x="17260" y="2614181"/>
                  </a:lnTo>
                  <a:lnTo>
                    <a:pt x="23416" y="2660738"/>
                  </a:lnTo>
                  <a:lnTo>
                    <a:pt x="30485" y="2707001"/>
                  </a:lnTo>
                  <a:lnTo>
                    <a:pt x="38456" y="2752960"/>
                  </a:lnTo>
                  <a:lnTo>
                    <a:pt x="47320" y="2798607"/>
                  </a:lnTo>
                  <a:lnTo>
                    <a:pt x="57069" y="2843932"/>
                  </a:lnTo>
                  <a:lnTo>
                    <a:pt x="67692" y="2888926"/>
                  </a:lnTo>
                  <a:lnTo>
                    <a:pt x="79180" y="2933579"/>
                  </a:lnTo>
                  <a:lnTo>
                    <a:pt x="91524" y="2977882"/>
                  </a:lnTo>
                  <a:lnTo>
                    <a:pt x="104715" y="3021825"/>
                  </a:lnTo>
                  <a:lnTo>
                    <a:pt x="118743" y="3065399"/>
                  </a:lnTo>
                  <a:lnTo>
                    <a:pt x="133598" y="3108596"/>
                  </a:lnTo>
                  <a:lnTo>
                    <a:pt x="149272" y="3151404"/>
                  </a:lnTo>
                  <a:lnTo>
                    <a:pt x="165755" y="3193816"/>
                  </a:lnTo>
                  <a:lnTo>
                    <a:pt x="183038" y="3235821"/>
                  </a:lnTo>
                  <a:lnTo>
                    <a:pt x="201111" y="3277411"/>
                  </a:lnTo>
                  <a:lnTo>
                    <a:pt x="219965" y="3318576"/>
                  </a:lnTo>
                  <a:lnTo>
                    <a:pt x="239591" y="3359306"/>
                  </a:lnTo>
                  <a:lnTo>
                    <a:pt x="259979" y="3399593"/>
                  </a:lnTo>
                  <a:lnTo>
                    <a:pt x="281119" y="3439426"/>
                  </a:lnTo>
                  <a:lnTo>
                    <a:pt x="303004" y="3478797"/>
                  </a:lnTo>
                  <a:lnTo>
                    <a:pt x="325622" y="3517696"/>
                  </a:lnTo>
                  <a:lnTo>
                    <a:pt x="348965" y="3556114"/>
                  </a:lnTo>
                  <a:lnTo>
                    <a:pt x="373023" y="3594041"/>
                  </a:lnTo>
                  <a:lnTo>
                    <a:pt x="397788" y="3631468"/>
                  </a:lnTo>
                  <a:lnTo>
                    <a:pt x="423249" y="3668386"/>
                  </a:lnTo>
                  <a:lnTo>
                    <a:pt x="449397" y="3704785"/>
                  </a:lnTo>
                  <a:lnTo>
                    <a:pt x="476223" y="3740657"/>
                  </a:lnTo>
                  <a:lnTo>
                    <a:pt x="503718" y="3775990"/>
                  </a:lnTo>
                  <a:lnTo>
                    <a:pt x="531872" y="3810777"/>
                  </a:lnTo>
                  <a:lnTo>
                    <a:pt x="560676" y="3845008"/>
                  </a:lnTo>
                  <a:lnTo>
                    <a:pt x="590120" y="3878673"/>
                  </a:lnTo>
                  <a:lnTo>
                    <a:pt x="620196" y="3911764"/>
                  </a:lnTo>
                  <a:lnTo>
                    <a:pt x="650893" y="3944270"/>
                  </a:lnTo>
                  <a:lnTo>
                    <a:pt x="682202" y="3976182"/>
                  </a:lnTo>
                  <a:lnTo>
                    <a:pt x="714115" y="4007492"/>
                  </a:lnTo>
                  <a:lnTo>
                    <a:pt x="746621" y="4038189"/>
                  </a:lnTo>
                  <a:lnTo>
                    <a:pt x="779711" y="4068264"/>
                  </a:lnTo>
                  <a:lnTo>
                    <a:pt x="813376" y="4097708"/>
                  </a:lnTo>
                  <a:lnTo>
                    <a:pt x="847607" y="4126512"/>
                  </a:lnTo>
                  <a:lnTo>
                    <a:pt x="882394" y="4154666"/>
                  </a:lnTo>
                  <a:lnTo>
                    <a:pt x="917728" y="4182161"/>
                  </a:lnTo>
                  <a:lnTo>
                    <a:pt x="953599" y="4208987"/>
                  </a:lnTo>
                  <a:lnTo>
                    <a:pt x="989998" y="4235136"/>
                  </a:lnTo>
                  <a:lnTo>
                    <a:pt x="1026916" y="4260597"/>
                  </a:lnTo>
                  <a:lnTo>
                    <a:pt x="1064343" y="4285361"/>
                  </a:lnTo>
                  <a:lnTo>
                    <a:pt x="1102270" y="4309420"/>
                  </a:lnTo>
                  <a:lnTo>
                    <a:pt x="1140688" y="4332763"/>
                  </a:lnTo>
                  <a:lnTo>
                    <a:pt x="1179587" y="4355381"/>
                  </a:lnTo>
                  <a:lnTo>
                    <a:pt x="1218958" y="4377265"/>
                  </a:lnTo>
                  <a:lnTo>
                    <a:pt x="1258792" y="4398406"/>
                  </a:lnTo>
                  <a:lnTo>
                    <a:pt x="1299078" y="4418793"/>
                  </a:lnTo>
                  <a:lnTo>
                    <a:pt x="1339809" y="4438419"/>
                  </a:lnTo>
                  <a:lnTo>
                    <a:pt x="1380973" y="4457273"/>
                  </a:lnTo>
                  <a:lnTo>
                    <a:pt x="1422563" y="4475346"/>
                  </a:lnTo>
                  <a:lnTo>
                    <a:pt x="1464568" y="4492629"/>
                  </a:lnTo>
                  <a:lnTo>
                    <a:pt x="1506980" y="4509112"/>
                  </a:lnTo>
                  <a:lnTo>
                    <a:pt x="1549789" y="4524786"/>
                  </a:lnTo>
                  <a:lnTo>
                    <a:pt x="1592985" y="4539642"/>
                  </a:lnTo>
                  <a:lnTo>
                    <a:pt x="1636560" y="4553669"/>
                  </a:lnTo>
                  <a:lnTo>
                    <a:pt x="1680503" y="4566860"/>
                  </a:lnTo>
                  <a:lnTo>
                    <a:pt x="1724806" y="4579204"/>
                  </a:lnTo>
                  <a:lnTo>
                    <a:pt x="1769458" y="4590693"/>
                  </a:lnTo>
                  <a:lnTo>
                    <a:pt x="1814452" y="4601316"/>
                  </a:lnTo>
                  <a:lnTo>
                    <a:pt x="1859777" y="4611064"/>
                  </a:lnTo>
                  <a:lnTo>
                    <a:pt x="1905424" y="4619929"/>
                  </a:lnTo>
                  <a:lnTo>
                    <a:pt x="1951384" y="4627900"/>
                  </a:lnTo>
                  <a:lnTo>
                    <a:pt x="1997647" y="4634968"/>
                  </a:lnTo>
                  <a:lnTo>
                    <a:pt x="2044204" y="4641125"/>
                  </a:lnTo>
                  <a:lnTo>
                    <a:pt x="2091045" y="4646360"/>
                  </a:lnTo>
                  <a:lnTo>
                    <a:pt x="2138161" y="4650664"/>
                  </a:lnTo>
                  <a:lnTo>
                    <a:pt x="2185544" y="4654028"/>
                  </a:lnTo>
                  <a:lnTo>
                    <a:pt x="2233183" y="4656442"/>
                  </a:lnTo>
                  <a:lnTo>
                    <a:pt x="2281069" y="4657898"/>
                  </a:lnTo>
                  <a:lnTo>
                    <a:pt x="2329192" y="4658385"/>
                  </a:lnTo>
                  <a:lnTo>
                    <a:pt x="2377315" y="4657898"/>
                  </a:lnTo>
                  <a:lnTo>
                    <a:pt x="2425201" y="4656442"/>
                  </a:lnTo>
                  <a:lnTo>
                    <a:pt x="2472839" y="4654028"/>
                  </a:lnTo>
                  <a:lnTo>
                    <a:pt x="2520221" y="4650664"/>
                  </a:lnTo>
                  <a:lnTo>
                    <a:pt x="2567337" y="4646360"/>
                  </a:lnTo>
                  <a:lnTo>
                    <a:pt x="2614178" y="4641125"/>
                  </a:lnTo>
                  <a:lnTo>
                    <a:pt x="2660735" y="4634968"/>
                  </a:lnTo>
                  <a:lnTo>
                    <a:pt x="2706998" y="4627900"/>
                  </a:lnTo>
                  <a:lnTo>
                    <a:pt x="2752957" y="4619929"/>
                  </a:lnTo>
                  <a:lnTo>
                    <a:pt x="2798604" y="4611064"/>
                  </a:lnTo>
                  <a:lnTo>
                    <a:pt x="2843928" y="4601316"/>
                  </a:lnTo>
                  <a:lnTo>
                    <a:pt x="2888922" y="4590693"/>
                  </a:lnTo>
                  <a:lnTo>
                    <a:pt x="2933574" y="4579204"/>
                  </a:lnTo>
                  <a:lnTo>
                    <a:pt x="2977877" y="4566860"/>
                  </a:lnTo>
                  <a:lnTo>
                    <a:pt x="3021820" y="4553669"/>
                  </a:lnTo>
                  <a:lnTo>
                    <a:pt x="3065394" y="4539642"/>
                  </a:lnTo>
                  <a:lnTo>
                    <a:pt x="3108591" y="4524786"/>
                  </a:lnTo>
                  <a:lnTo>
                    <a:pt x="3151399" y="4509112"/>
                  </a:lnTo>
                  <a:lnTo>
                    <a:pt x="3193811" y="4492629"/>
                  </a:lnTo>
                  <a:lnTo>
                    <a:pt x="3235816" y="4475346"/>
                  </a:lnTo>
                  <a:lnTo>
                    <a:pt x="3277406" y="4457273"/>
                  </a:lnTo>
                  <a:lnTo>
                    <a:pt x="3318570" y="4438419"/>
                  </a:lnTo>
                  <a:lnTo>
                    <a:pt x="3359301" y="4418793"/>
                  </a:lnTo>
                  <a:lnTo>
                    <a:pt x="3399587" y="4398406"/>
                  </a:lnTo>
                  <a:lnTo>
                    <a:pt x="3439421" y="4377265"/>
                  </a:lnTo>
                  <a:lnTo>
                    <a:pt x="3478791" y="4355381"/>
                  </a:lnTo>
                  <a:lnTo>
                    <a:pt x="3517690" y="4332763"/>
                  </a:lnTo>
                  <a:lnTo>
                    <a:pt x="3556108" y="4309420"/>
                  </a:lnTo>
                  <a:lnTo>
                    <a:pt x="3594035" y="4285361"/>
                  </a:lnTo>
                  <a:lnTo>
                    <a:pt x="3631463" y="4260597"/>
                  </a:lnTo>
                  <a:lnTo>
                    <a:pt x="3668381" y="4235136"/>
                  </a:lnTo>
                  <a:lnTo>
                    <a:pt x="3704780" y="4208987"/>
                  </a:lnTo>
                  <a:lnTo>
                    <a:pt x="3740651" y="4182161"/>
                  </a:lnTo>
                  <a:lnTo>
                    <a:pt x="3775985" y="4154666"/>
                  </a:lnTo>
                  <a:lnTo>
                    <a:pt x="3810772" y="4126512"/>
                  </a:lnTo>
                  <a:lnTo>
                    <a:pt x="3845003" y="4097708"/>
                  </a:lnTo>
                  <a:lnTo>
                    <a:pt x="3878668" y="4068264"/>
                  </a:lnTo>
                  <a:lnTo>
                    <a:pt x="3911759" y="4038189"/>
                  </a:lnTo>
                  <a:lnTo>
                    <a:pt x="3944265" y="4007492"/>
                  </a:lnTo>
                  <a:lnTo>
                    <a:pt x="3976177" y="3976182"/>
                  </a:lnTo>
                  <a:lnTo>
                    <a:pt x="4007487" y="3944270"/>
                  </a:lnTo>
                  <a:lnTo>
                    <a:pt x="4038184" y="3911764"/>
                  </a:lnTo>
                  <a:lnTo>
                    <a:pt x="4068260" y="3878673"/>
                  </a:lnTo>
                  <a:lnTo>
                    <a:pt x="4097704" y="3845008"/>
                  </a:lnTo>
                  <a:lnTo>
                    <a:pt x="4126508" y="3810777"/>
                  </a:lnTo>
                  <a:lnTo>
                    <a:pt x="4154662" y="3775990"/>
                  </a:lnTo>
                  <a:lnTo>
                    <a:pt x="4182157" y="3740657"/>
                  </a:lnTo>
                  <a:lnTo>
                    <a:pt x="4208984" y="3704785"/>
                  </a:lnTo>
                  <a:lnTo>
                    <a:pt x="4235132" y="3668386"/>
                  </a:lnTo>
                  <a:lnTo>
                    <a:pt x="4260593" y="3631468"/>
                  </a:lnTo>
                  <a:lnTo>
                    <a:pt x="4285358" y="3594041"/>
                  </a:lnTo>
                  <a:lnTo>
                    <a:pt x="4309417" y="3556114"/>
                  </a:lnTo>
                  <a:lnTo>
                    <a:pt x="4332760" y="3517696"/>
                  </a:lnTo>
                  <a:lnTo>
                    <a:pt x="4355378" y="3478797"/>
                  </a:lnTo>
                  <a:lnTo>
                    <a:pt x="4377262" y="3439426"/>
                  </a:lnTo>
                  <a:lnTo>
                    <a:pt x="4398403" y="3399593"/>
                  </a:lnTo>
                  <a:lnTo>
                    <a:pt x="4418791" y="3359306"/>
                  </a:lnTo>
                  <a:lnTo>
                    <a:pt x="4438417" y="3318576"/>
                  </a:lnTo>
                  <a:lnTo>
                    <a:pt x="4457271" y="3277411"/>
                  </a:lnTo>
                  <a:lnTo>
                    <a:pt x="4475344" y="3235821"/>
                  </a:lnTo>
                  <a:lnTo>
                    <a:pt x="4492627" y="3193816"/>
                  </a:lnTo>
                  <a:lnTo>
                    <a:pt x="4509110" y="3151404"/>
                  </a:lnTo>
                  <a:lnTo>
                    <a:pt x="4524785" y="3108596"/>
                  </a:lnTo>
                  <a:lnTo>
                    <a:pt x="4539640" y="3065399"/>
                  </a:lnTo>
                  <a:lnTo>
                    <a:pt x="4553668" y="3021825"/>
                  </a:lnTo>
                  <a:lnTo>
                    <a:pt x="4566859" y="2977882"/>
                  </a:lnTo>
                  <a:lnTo>
                    <a:pt x="4579204" y="2933579"/>
                  </a:lnTo>
                  <a:lnTo>
                    <a:pt x="4590692" y="2888926"/>
                  </a:lnTo>
                  <a:lnTo>
                    <a:pt x="4601315" y="2843932"/>
                  </a:lnTo>
                  <a:lnTo>
                    <a:pt x="4611064" y="2798607"/>
                  </a:lnTo>
                  <a:lnTo>
                    <a:pt x="4619928" y="2752960"/>
                  </a:lnTo>
                  <a:lnTo>
                    <a:pt x="4627900" y="2707001"/>
                  </a:lnTo>
                  <a:lnTo>
                    <a:pt x="4634968" y="2660738"/>
                  </a:lnTo>
                  <a:lnTo>
                    <a:pt x="4641124" y="2614181"/>
                  </a:lnTo>
                  <a:lnTo>
                    <a:pt x="4646359" y="2567340"/>
                  </a:lnTo>
                  <a:lnTo>
                    <a:pt x="4650664" y="2520223"/>
                  </a:lnTo>
                  <a:lnTo>
                    <a:pt x="4654028" y="2472841"/>
                  </a:lnTo>
                  <a:lnTo>
                    <a:pt x="4656442" y="2425202"/>
                  </a:lnTo>
                  <a:lnTo>
                    <a:pt x="4657898" y="2377316"/>
                  </a:lnTo>
                  <a:lnTo>
                    <a:pt x="4658385" y="2329192"/>
                  </a:lnTo>
                  <a:lnTo>
                    <a:pt x="4657898" y="2281069"/>
                  </a:lnTo>
                  <a:lnTo>
                    <a:pt x="4656442" y="2233183"/>
                  </a:lnTo>
                  <a:lnTo>
                    <a:pt x="4654028" y="2185544"/>
                  </a:lnTo>
                  <a:lnTo>
                    <a:pt x="4650664" y="2138161"/>
                  </a:lnTo>
                  <a:lnTo>
                    <a:pt x="4646359" y="2091045"/>
                  </a:lnTo>
                  <a:lnTo>
                    <a:pt x="4641124" y="2044204"/>
                  </a:lnTo>
                  <a:lnTo>
                    <a:pt x="4634968" y="1997647"/>
                  </a:lnTo>
                  <a:lnTo>
                    <a:pt x="4627900" y="1951384"/>
                  </a:lnTo>
                  <a:lnTo>
                    <a:pt x="4619928" y="1905424"/>
                  </a:lnTo>
                  <a:lnTo>
                    <a:pt x="4611064" y="1859777"/>
                  </a:lnTo>
                  <a:lnTo>
                    <a:pt x="4601315" y="1814452"/>
                  </a:lnTo>
                  <a:lnTo>
                    <a:pt x="4590692" y="1769458"/>
                  </a:lnTo>
                  <a:lnTo>
                    <a:pt x="4579204" y="1724806"/>
                  </a:lnTo>
                  <a:lnTo>
                    <a:pt x="4566859" y="1680503"/>
                  </a:lnTo>
                  <a:lnTo>
                    <a:pt x="4553668" y="1636560"/>
                  </a:lnTo>
                  <a:lnTo>
                    <a:pt x="4539640" y="1592985"/>
                  </a:lnTo>
                  <a:lnTo>
                    <a:pt x="4524785" y="1549789"/>
                  </a:lnTo>
                  <a:lnTo>
                    <a:pt x="4509110" y="1506980"/>
                  </a:lnTo>
                  <a:lnTo>
                    <a:pt x="4492627" y="1464568"/>
                  </a:lnTo>
                  <a:lnTo>
                    <a:pt x="4475344" y="1422563"/>
                  </a:lnTo>
                  <a:lnTo>
                    <a:pt x="4457271" y="1380973"/>
                  </a:lnTo>
                  <a:lnTo>
                    <a:pt x="4438417" y="1339809"/>
                  </a:lnTo>
                  <a:lnTo>
                    <a:pt x="4418791" y="1299078"/>
                  </a:lnTo>
                  <a:lnTo>
                    <a:pt x="4398403" y="1258792"/>
                  </a:lnTo>
                  <a:lnTo>
                    <a:pt x="4377262" y="1218958"/>
                  </a:lnTo>
                  <a:lnTo>
                    <a:pt x="4355378" y="1179587"/>
                  </a:lnTo>
                  <a:lnTo>
                    <a:pt x="4332760" y="1140688"/>
                  </a:lnTo>
                  <a:lnTo>
                    <a:pt x="4309417" y="1102270"/>
                  </a:lnTo>
                  <a:lnTo>
                    <a:pt x="4285358" y="1064343"/>
                  </a:lnTo>
                  <a:lnTo>
                    <a:pt x="4260593" y="1026916"/>
                  </a:lnTo>
                  <a:lnTo>
                    <a:pt x="4235132" y="989998"/>
                  </a:lnTo>
                  <a:lnTo>
                    <a:pt x="4208984" y="953599"/>
                  </a:lnTo>
                  <a:lnTo>
                    <a:pt x="4182157" y="917728"/>
                  </a:lnTo>
                  <a:lnTo>
                    <a:pt x="4154662" y="882394"/>
                  </a:lnTo>
                  <a:lnTo>
                    <a:pt x="4126508" y="847607"/>
                  </a:lnTo>
                  <a:lnTo>
                    <a:pt x="4097704" y="813376"/>
                  </a:lnTo>
                  <a:lnTo>
                    <a:pt x="4068260" y="779711"/>
                  </a:lnTo>
                  <a:lnTo>
                    <a:pt x="4038184" y="746621"/>
                  </a:lnTo>
                  <a:lnTo>
                    <a:pt x="4007487" y="714115"/>
                  </a:lnTo>
                  <a:lnTo>
                    <a:pt x="3976177" y="682202"/>
                  </a:lnTo>
                  <a:lnTo>
                    <a:pt x="3944265" y="650893"/>
                  </a:lnTo>
                  <a:lnTo>
                    <a:pt x="3911759" y="620196"/>
                  </a:lnTo>
                  <a:lnTo>
                    <a:pt x="3878668" y="590120"/>
                  </a:lnTo>
                  <a:lnTo>
                    <a:pt x="3845003" y="560676"/>
                  </a:lnTo>
                  <a:lnTo>
                    <a:pt x="3810772" y="531872"/>
                  </a:lnTo>
                  <a:lnTo>
                    <a:pt x="3775985" y="503718"/>
                  </a:lnTo>
                  <a:lnTo>
                    <a:pt x="3740651" y="476223"/>
                  </a:lnTo>
                  <a:lnTo>
                    <a:pt x="3704780" y="449397"/>
                  </a:lnTo>
                  <a:lnTo>
                    <a:pt x="3668381" y="423249"/>
                  </a:lnTo>
                  <a:lnTo>
                    <a:pt x="3631463" y="397788"/>
                  </a:lnTo>
                  <a:lnTo>
                    <a:pt x="3594035" y="373023"/>
                  </a:lnTo>
                  <a:lnTo>
                    <a:pt x="3556108" y="348965"/>
                  </a:lnTo>
                  <a:lnTo>
                    <a:pt x="3517690" y="325622"/>
                  </a:lnTo>
                  <a:lnTo>
                    <a:pt x="3478791" y="303004"/>
                  </a:lnTo>
                  <a:lnTo>
                    <a:pt x="3439421" y="281119"/>
                  </a:lnTo>
                  <a:lnTo>
                    <a:pt x="3399587" y="259979"/>
                  </a:lnTo>
                  <a:lnTo>
                    <a:pt x="3359301" y="239591"/>
                  </a:lnTo>
                  <a:lnTo>
                    <a:pt x="3318570" y="219965"/>
                  </a:lnTo>
                  <a:lnTo>
                    <a:pt x="3277406" y="201111"/>
                  </a:lnTo>
                  <a:lnTo>
                    <a:pt x="3235816" y="183038"/>
                  </a:lnTo>
                  <a:lnTo>
                    <a:pt x="3193811" y="165755"/>
                  </a:lnTo>
                  <a:lnTo>
                    <a:pt x="3151399" y="149272"/>
                  </a:lnTo>
                  <a:lnTo>
                    <a:pt x="3108591" y="133598"/>
                  </a:lnTo>
                  <a:lnTo>
                    <a:pt x="3065394" y="118743"/>
                  </a:lnTo>
                  <a:lnTo>
                    <a:pt x="3021820" y="104715"/>
                  </a:lnTo>
                  <a:lnTo>
                    <a:pt x="2977877" y="91524"/>
                  </a:lnTo>
                  <a:lnTo>
                    <a:pt x="2933574" y="79180"/>
                  </a:lnTo>
                  <a:lnTo>
                    <a:pt x="2888922" y="67692"/>
                  </a:lnTo>
                  <a:lnTo>
                    <a:pt x="2843928" y="57069"/>
                  </a:lnTo>
                  <a:lnTo>
                    <a:pt x="2798604" y="47320"/>
                  </a:lnTo>
                  <a:lnTo>
                    <a:pt x="2752957" y="38456"/>
                  </a:lnTo>
                  <a:lnTo>
                    <a:pt x="2706998" y="30485"/>
                  </a:lnTo>
                  <a:lnTo>
                    <a:pt x="2660735" y="23416"/>
                  </a:lnTo>
                  <a:lnTo>
                    <a:pt x="2614178" y="17260"/>
                  </a:lnTo>
                  <a:lnTo>
                    <a:pt x="2567337" y="12025"/>
                  </a:lnTo>
                  <a:lnTo>
                    <a:pt x="2520221" y="7721"/>
                  </a:lnTo>
                  <a:lnTo>
                    <a:pt x="2472839" y="4357"/>
                  </a:lnTo>
                  <a:lnTo>
                    <a:pt x="2425201" y="1942"/>
                  </a:lnTo>
                  <a:lnTo>
                    <a:pt x="2377315" y="487"/>
                  </a:lnTo>
                  <a:lnTo>
                    <a:pt x="232919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0" y="2329191"/>
                  </a:moveTo>
                  <a:lnTo>
                    <a:pt x="487" y="2281068"/>
                  </a:lnTo>
                  <a:lnTo>
                    <a:pt x="1942" y="2233182"/>
                  </a:lnTo>
                  <a:lnTo>
                    <a:pt x="4357" y="2185544"/>
                  </a:lnTo>
                  <a:lnTo>
                    <a:pt x="7721" y="2138162"/>
                  </a:lnTo>
                  <a:lnTo>
                    <a:pt x="12025" y="2091046"/>
                  </a:lnTo>
                  <a:lnTo>
                    <a:pt x="17260" y="2044205"/>
                  </a:lnTo>
                  <a:lnTo>
                    <a:pt x="23416" y="1997648"/>
                  </a:lnTo>
                  <a:lnTo>
                    <a:pt x="30485" y="1951385"/>
                  </a:lnTo>
                  <a:lnTo>
                    <a:pt x="38456" y="1905426"/>
                  </a:lnTo>
                  <a:lnTo>
                    <a:pt x="47321" y="1859779"/>
                  </a:lnTo>
                  <a:lnTo>
                    <a:pt x="57069" y="1814455"/>
                  </a:lnTo>
                  <a:lnTo>
                    <a:pt x="67692" y="1769461"/>
                  </a:lnTo>
                  <a:lnTo>
                    <a:pt x="79181" y="1724809"/>
                  </a:lnTo>
                  <a:lnTo>
                    <a:pt x="91525" y="1680506"/>
                  </a:lnTo>
                  <a:lnTo>
                    <a:pt x="104716" y="1636563"/>
                  </a:lnTo>
                  <a:lnTo>
                    <a:pt x="118744" y="1592989"/>
                  </a:lnTo>
                  <a:lnTo>
                    <a:pt x="133600" y="1549792"/>
                  </a:lnTo>
                  <a:lnTo>
                    <a:pt x="149274" y="1506984"/>
                  </a:lnTo>
                  <a:lnTo>
                    <a:pt x="165757" y="1464572"/>
                  </a:lnTo>
                  <a:lnTo>
                    <a:pt x="183040" y="1422567"/>
                  </a:lnTo>
                  <a:lnTo>
                    <a:pt x="201113" y="1380977"/>
                  </a:lnTo>
                  <a:lnTo>
                    <a:pt x="219967" y="1339813"/>
                  </a:lnTo>
                  <a:lnTo>
                    <a:pt x="239593" y="1299082"/>
                  </a:lnTo>
                  <a:lnTo>
                    <a:pt x="259981" y="1258796"/>
                  </a:lnTo>
                  <a:lnTo>
                    <a:pt x="281122" y="1218963"/>
                  </a:lnTo>
                  <a:lnTo>
                    <a:pt x="303006" y="1179592"/>
                  </a:lnTo>
                  <a:lnTo>
                    <a:pt x="325624" y="1140693"/>
                  </a:lnTo>
                  <a:lnTo>
                    <a:pt x="348967" y="1102275"/>
                  </a:lnTo>
                  <a:lnTo>
                    <a:pt x="373026" y="1064348"/>
                  </a:lnTo>
                  <a:lnTo>
                    <a:pt x="397790" y="1026920"/>
                  </a:lnTo>
                  <a:lnTo>
                    <a:pt x="423252" y="990003"/>
                  </a:lnTo>
                  <a:lnTo>
                    <a:pt x="449400" y="953603"/>
                  </a:lnTo>
                  <a:lnTo>
                    <a:pt x="476226" y="917732"/>
                  </a:lnTo>
                  <a:lnTo>
                    <a:pt x="503721" y="882398"/>
                  </a:lnTo>
                  <a:lnTo>
                    <a:pt x="531876" y="847611"/>
                  </a:lnTo>
                  <a:lnTo>
                    <a:pt x="560679" y="813381"/>
                  </a:lnTo>
                  <a:lnTo>
                    <a:pt x="590124" y="779715"/>
                  </a:lnTo>
                  <a:lnTo>
                    <a:pt x="620199" y="746625"/>
                  </a:lnTo>
                  <a:lnTo>
                    <a:pt x="650897" y="714119"/>
                  </a:lnTo>
                  <a:lnTo>
                    <a:pt x="682206" y="682206"/>
                  </a:lnTo>
                  <a:lnTo>
                    <a:pt x="714119" y="650897"/>
                  </a:lnTo>
                  <a:lnTo>
                    <a:pt x="746625" y="620199"/>
                  </a:lnTo>
                  <a:lnTo>
                    <a:pt x="779715" y="590124"/>
                  </a:lnTo>
                  <a:lnTo>
                    <a:pt x="813381" y="560679"/>
                  </a:lnTo>
                  <a:lnTo>
                    <a:pt x="847611" y="531876"/>
                  </a:lnTo>
                  <a:lnTo>
                    <a:pt x="882398" y="503721"/>
                  </a:lnTo>
                  <a:lnTo>
                    <a:pt x="917732" y="476226"/>
                  </a:lnTo>
                  <a:lnTo>
                    <a:pt x="953603" y="449400"/>
                  </a:lnTo>
                  <a:lnTo>
                    <a:pt x="990003" y="423252"/>
                  </a:lnTo>
                  <a:lnTo>
                    <a:pt x="1026920" y="397790"/>
                  </a:lnTo>
                  <a:lnTo>
                    <a:pt x="1064348" y="373026"/>
                  </a:lnTo>
                  <a:lnTo>
                    <a:pt x="1102275" y="348967"/>
                  </a:lnTo>
                  <a:lnTo>
                    <a:pt x="1140693" y="325624"/>
                  </a:lnTo>
                  <a:lnTo>
                    <a:pt x="1179592" y="303006"/>
                  </a:lnTo>
                  <a:lnTo>
                    <a:pt x="1218963" y="281122"/>
                  </a:lnTo>
                  <a:lnTo>
                    <a:pt x="1258796" y="259981"/>
                  </a:lnTo>
                  <a:lnTo>
                    <a:pt x="1299082" y="239593"/>
                  </a:lnTo>
                  <a:lnTo>
                    <a:pt x="1339813" y="219967"/>
                  </a:lnTo>
                  <a:lnTo>
                    <a:pt x="1380977" y="201113"/>
                  </a:lnTo>
                  <a:lnTo>
                    <a:pt x="1422567" y="183040"/>
                  </a:lnTo>
                  <a:lnTo>
                    <a:pt x="1464572" y="165757"/>
                  </a:lnTo>
                  <a:lnTo>
                    <a:pt x="1506984" y="149274"/>
                  </a:lnTo>
                  <a:lnTo>
                    <a:pt x="1549792" y="133600"/>
                  </a:lnTo>
                  <a:lnTo>
                    <a:pt x="1592989" y="118744"/>
                  </a:lnTo>
                  <a:lnTo>
                    <a:pt x="1636563" y="104716"/>
                  </a:lnTo>
                  <a:lnTo>
                    <a:pt x="1680506" y="91525"/>
                  </a:lnTo>
                  <a:lnTo>
                    <a:pt x="1724809" y="79181"/>
                  </a:lnTo>
                  <a:lnTo>
                    <a:pt x="1769461" y="67692"/>
                  </a:lnTo>
                  <a:lnTo>
                    <a:pt x="1814455" y="57069"/>
                  </a:lnTo>
                  <a:lnTo>
                    <a:pt x="1859779" y="47321"/>
                  </a:lnTo>
                  <a:lnTo>
                    <a:pt x="1905426" y="38456"/>
                  </a:lnTo>
                  <a:lnTo>
                    <a:pt x="1951385" y="30485"/>
                  </a:lnTo>
                  <a:lnTo>
                    <a:pt x="1997648" y="23416"/>
                  </a:lnTo>
                  <a:lnTo>
                    <a:pt x="2044205" y="17260"/>
                  </a:lnTo>
                  <a:lnTo>
                    <a:pt x="2091046" y="12025"/>
                  </a:lnTo>
                  <a:lnTo>
                    <a:pt x="2138162" y="7721"/>
                  </a:lnTo>
                  <a:lnTo>
                    <a:pt x="2185544" y="4357"/>
                  </a:lnTo>
                  <a:lnTo>
                    <a:pt x="2233182" y="1942"/>
                  </a:lnTo>
                  <a:lnTo>
                    <a:pt x="2281068" y="487"/>
                  </a:lnTo>
                  <a:lnTo>
                    <a:pt x="2329191" y="0"/>
                  </a:lnTo>
                  <a:lnTo>
                    <a:pt x="2377314" y="487"/>
                  </a:lnTo>
                  <a:lnTo>
                    <a:pt x="2425200" y="1942"/>
                  </a:lnTo>
                  <a:lnTo>
                    <a:pt x="2472839" y="4357"/>
                  </a:lnTo>
                  <a:lnTo>
                    <a:pt x="2520221" y="7721"/>
                  </a:lnTo>
                  <a:lnTo>
                    <a:pt x="2567338" y="12025"/>
                  </a:lnTo>
                  <a:lnTo>
                    <a:pt x="2614179" y="17260"/>
                  </a:lnTo>
                  <a:lnTo>
                    <a:pt x="2660736" y="23416"/>
                  </a:lnTo>
                  <a:lnTo>
                    <a:pt x="2706999" y="30485"/>
                  </a:lnTo>
                  <a:lnTo>
                    <a:pt x="2752959" y="38456"/>
                  </a:lnTo>
                  <a:lnTo>
                    <a:pt x="2798606" y="47321"/>
                  </a:lnTo>
                  <a:lnTo>
                    <a:pt x="2843931" y="57069"/>
                  </a:lnTo>
                  <a:lnTo>
                    <a:pt x="2888924" y="67692"/>
                  </a:lnTo>
                  <a:lnTo>
                    <a:pt x="2933577" y="79181"/>
                  </a:lnTo>
                  <a:lnTo>
                    <a:pt x="2977880" y="91525"/>
                  </a:lnTo>
                  <a:lnTo>
                    <a:pt x="3021823" y="104716"/>
                  </a:lnTo>
                  <a:lnTo>
                    <a:pt x="3065398" y="118744"/>
                  </a:lnTo>
                  <a:lnTo>
                    <a:pt x="3108594" y="133600"/>
                  </a:lnTo>
                  <a:lnTo>
                    <a:pt x="3151403" y="149274"/>
                  </a:lnTo>
                  <a:lnTo>
                    <a:pt x="3193815" y="165757"/>
                  </a:lnTo>
                  <a:lnTo>
                    <a:pt x="3235820" y="183040"/>
                  </a:lnTo>
                  <a:lnTo>
                    <a:pt x="3277410" y="201113"/>
                  </a:lnTo>
                  <a:lnTo>
                    <a:pt x="3318575" y="219967"/>
                  </a:lnTo>
                  <a:lnTo>
                    <a:pt x="3359306" y="239593"/>
                  </a:lnTo>
                  <a:lnTo>
                    <a:pt x="3399592" y="259981"/>
                  </a:lnTo>
                  <a:lnTo>
                    <a:pt x="3439426" y="281122"/>
                  </a:lnTo>
                  <a:lnTo>
                    <a:pt x="3478797" y="303006"/>
                  </a:lnTo>
                  <a:lnTo>
                    <a:pt x="3517696" y="325624"/>
                  </a:lnTo>
                  <a:lnTo>
                    <a:pt x="3556114" y="348967"/>
                  </a:lnTo>
                  <a:lnTo>
                    <a:pt x="3594041" y="373026"/>
                  </a:lnTo>
                  <a:lnTo>
                    <a:pt x="3631469" y="397790"/>
                  </a:lnTo>
                  <a:lnTo>
                    <a:pt x="3668387" y="423252"/>
                  </a:lnTo>
                  <a:lnTo>
                    <a:pt x="3704786" y="449400"/>
                  </a:lnTo>
                  <a:lnTo>
                    <a:pt x="3740657" y="476226"/>
                  </a:lnTo>
                  <a:lnTo>
                    <a:pt x="3775991" y="503721"/>
                  </a:lnTo>
                  <a:lnTo>
                    <a:pt x="3810778" y="531876"/>
                  </a:lnTo>
                  <a:lnTo>
                    <a:pt x="3845009" y="560679"/>
                  </a:lnTo>
                  <a:lnTo>
                    <a:pt x="3878675" y="590124"/>
                  </a:lnTo>
                  <a:lnTo>
                    <a:pt x="3911765" y="620199"/>
                  </a:lnTo>
                  <a:lnTo>
                    <a:pt x="3944272" y="650897"/>
                  </a:lnTo>
                  <a:lnTo>
                    <a:pt x="3976184" y="682206"/>
                  </a:lnTo>
                  <a:lnTo>
                    <a:pt x="4007494" y="714119"/>
                  </a:lnTo>
                  <a:lnTo>
                    <a:pt x="4038191" y="746625"/>
                  </a:lnTo>
                  <a:lnTo>
                    <a:pt x="4068267" y="779715"/>
                  </a:lnTo>
                  <a:lnTo>
                    <a:pt x="4097711" y="813381"/>
                  </a:lnTo>
                  <a:lnTo>
                    <a:pt x="4126515" y="847611"/>
                  </a:lnTo>
                  <a:lnTo>
                    <a:pt x="4154669" y="882398"/>
                  </a:lnTo>
                  <a:lnTo>
                    <a:pt x="4182164" y="917732"/>
                  </a:lnTo>
                  <a:lnTo>
                    <a:pt x="4208991" y="953603"/>
                  </a:lnTo>
                  <a:lnTo>
                    <a:pt x="4235139" y="990003"/>
                  </a:lnTo>
                  <a:lnTo>
                    <a:pt x="4260601" y="1026920"/>
                  </a:lnTo>
                  <a:lnTo>
                    <a:pt x="4285365" y="1064348"/>
                  </a:lnTo>
                  <a:lnTo>
                    <a:pt x="4309424" y="1102275"/>
                  </a:lnTo>
                  <a:lnTo>
                    <a:pt x="4332767" y="1140693"/>
                  </a:lnTo>
                  <a:lnTo>
                    <a:pt x="4355385" y="1179592"/>
                  </a:lnTo>
                  <a:lnTo>
                    <a:pt x="4377270" y="1218963"/>
                  </a:lnTo>
                  <a:lnTo>
                    <a:pt x="4398411" y="1258796"/>
                  </a:lnTo>
                  <a:lnTo>
                    <a:pt x="4418799" y="1299082"/>
                  </a:lnTo>
                  <a:lnTo>
                    <a:pt x="4438424" y="1339813"/>
                  </a:lnTo>
                  <a:lnTo>
                    <a:pt x="4457279" y="1380977"/>
                  </a:lnTo>
                  <a:lnTo>
                    <a:pt x="4475352" y="1422567"/>
                  </a:lnTo>
                  <a:lnTo>
                    <a:pt x="4492635" y="1464572"/>
                  </a:lnTo>
                  <a:lnTo>
                    <a:pt x="4509118" y="1506984"/>
                  </a:lnTo>
                  <a:lnTo>
                    <a:pt x="4524792" y="1549792"/>
                  </a:lnTo>
                  <a:lnTo>
                    <a:pt x="4539648" y="1592989"/>
                  </a:lnTo>
                  <a:lnTo>
                    <a:pt x="4553676" y="1636563"/>
                  </a:lnTo>
                  <a:lnTo>
                    <a:pt x="4566867" y="1680506"/>
                  </a:lnTo>
                  <a:lnTo>
                    <a:pt x="4579211" y="1724809"/>
                  </a:lnTo>
                  <a:lnTo>
                    <a:pt x="4590699" y="1769461"/>
                  </a:lnTo>
                  <a:lnTo>
                    <a:pt x="4601322" y="1814455"/>
                  </a:lnTo>
                  <a:lnTo>
                    <a:pt x="4611071" y="1859779"/>
                  </a:lnTo>
                  <a:lnTo>
                    <a:pt x="4619936" y="1905426"/>
                  </a:lnTo>
                  <a:lnTo>
                    <a:pt x="4627907" y="1951385"/>
                  </a:lnTo>
                  <a:lnTo>
                    <a:pt x="4634975" y="1997648"/>
                  </a:lnTo>
                  <a:lnTo>
                    <a:pt x="4641132" y="2044205"/>
                  </a:lnTo>
                  <a:lnTo>
                    <a:pt x="4646367" y="2091046"/>
                  </a:lnTo>
                  <a:lnTo>
                    <a:pt x="4650671" y="2138162"/>
                  </a:lnTo>
                  <a:lnTo>
                    <a:pt x="4654035" y="2185544"/>
                  </a:lnTo>
                  <a:lnTo>
                    <a:pt x="4656449" y="2233182"/>
                  </a:lnTo>
                  <a:lnTo>
                    <a:pt x="4657905" y="2281068"/>
                  </a:lnTo>
                  <a:lnTo>
                    <a:pt x="4658392" y="2329191"/>
                  </a:lnTo>
                  <a:lnTo>
                    <a:pt x="4657905" y="2377314"/>
                  </a:lnTo>
                  <a:lnTo>
                    <a:pt x="4656449" y="2425200"/>
                  </a:lnTo>
                  <a:lnTo>
                    <a:pt x="4654035" y="2472839"/>
                  </a:lnTo>
                  <a:lnTo>
                    <a:pt x="4650671" y="2520221"/>
                  </a:lnTo>
                  <a:lnTo>
                    <a:pt x="4646367" y="2567338"/>
                  </a:lnTo>
                  <a:lnTo>
                    <a:pt x="4641132" y="2614179"/>
                  </a:lnTo>
                  <a:lnTo>
                    <a:pt x="4634975" y="2660736"/>
                  </a:lnTo>
                  <a:lnTo>
                    <a:pt x="4627907" y="2706999"/>
                  </a:lnTo>
                  <a:lnTo>
                    <a:pt x="4619936" y="2752959"/>
                  </a:lnTo>
                  <a:lnTo>
                    <a:pt x="4611071" y="2798606"/>
                  </a:lnTo>
                  <a:lnTo>
                    <a:pt x="4601322" y="2843931"/>
                  </a:lnTo>
                  <a:lnTo>
                    <a:pt x="4590699" y="2888924"/>
                  </a:lnTo>
                  <a:lnTo>
                    <a:pt x="4579211" y="2933577"/>
                  </a:lnTo>
                  <a:lnTo>
                    <a:pt x="4566867" y="2977880"/>
                  </a:lnTo>
                  <a:lnTo>
                    <a:pt x="4553676" y="3021823"/>
                  </a:lnTo>
                  <a:lnTo>
                    <a:pt x="4539648" y="3065398"/>
                  </a:lnTo>
                  <a:lnTo>
                    <a:pt x="4524792" y="3108594"/>
                  </a:lnTo>
                  <a:lnTo>
                    <a:pt x="4509118" y="3151403"/>
                  </a:lnTo>
                  <a:lnTo>
                    <a:pt x="4492635" y="3193815"/>
                  </a:lnTo>
                  <a:lnTo>
                    <a:pt x="4475352" y="3235820"/>
                  </a:lnTo>
                  <a:lnTo>
                    <a:pt x="4457279" y="3277410"/>
                  </a:lnTo>
                  <a:lnTo>
                    <a:pt x="4438424" y="3318575"/>
                  </a:lnTo>
                  <a:lnTo>
                    <a:pt x="4418799" y="3359306"/>
                  </a:lnTo>
                  <a:lnTo>
                    <a:pt x="4398411" y="3399592"/>
                  </a:lnTo>
                  <a:lnTo>
                    <a:pt x="4377270" y="3439426"/>
                  </a:lnTo>
                  <a:lnTo>
                    <a:pt x="4355385" y="3478797"/>
                  </a:lnTo>
                  <a:lnTo>
                    <a:pt x="4332767" y="3517696"/>
                  </a:lnTo>
                  <a:lnTo>
                    <a:pt x="4309424" y="3556114"/>
                  </a:lnTo>
                  <a:lnTo>
                    <a:pt x="4285365" y="3594041"/>
                  </a:lnTo>
                  <a:lnTo>
                    <a:pt x="4260601" y="3631469"/>
                  </a:lnTo>
                  <a:lnTo>
                    <a:pt x="4235139" y="3668387"/>
                  </a:lnTo>
                  <a:lnTo>
                    <a:pt x="4208991" y="3704786"/>
                  </a:lnTo>
                  <a:lnTo>
                    <a:pt x="4182164" y="3740657"/>
                  </a:lnTo>
                  <a:lnTo>
                    <a:pt x="4154669" y="3775991"/>
                  </a:lnTo>
                  <a:lnTo>
                    <a:pt x="4126515" y="3810778"/>
                  </a:lnTo>
                  <a:lnTo>
                    <a:pt x="4097711" y="3845009"/>
                  </a:lnTo>
                  <a:lnTo>
                    <a:pt x="4068267" y="3878675"/>
                  </a:lnTo>
                  <a:lnTo>
                    <a:pt x="4038191" y="3911765"/>
                  </a:lnTo>
                  <a:lnTo>
                    <a:pt x="4007494" y="3944272"/>
                  </a:lnTo>
                  <a:lnTo>
                    <a:pt x="3976184" y="3976184"/>
                  </a:lnTo>
                  <a:lnTo>
                    <a:pt x="3944272" y="4007494"/>
                  </a:lnTo>
                  <a:lnTo>
                    <a:pt x="3911765" y="4038191"/>
                  </a:lnTo>
                  <a:lnTo>
                    <a:pt x="3878675" y="4068267"/>
                  </a:lnTo>
                  <a:lnTo>
                    <a:pt x="3845009" y="4097711"/>
                  </a:lnTo>
                  <a:lnTo>
                    <a:pt x="3810778" y="4126515"/>
                  </a:lnTo>
                  <a:lnTo>
                    <a:pt x="3775991" y="4154669"/>
                  </a:lnTo>
                  <a:lnTo>
                    <a:pt x="3740657" y="4182164"/>
                  </a:lnTo>
                  <a:lnTo>
                    <a:pt x="3704786" y="4208991"/>
                  </a:lnTo>
                  <a:lnTo>
                    <a:pt x="3668387" y="4235139"/>
                  </a:lnTo>
                  <a:lnTo>
                    <a:pt x="3631469" y="4260601"/>
                  </a:lnTo>
                  <a:lnTo>
                    <a:pt x="3594041" y="4285365"/>
                  </a:lnTo>
                  <a:lnTo>
                    <a:pt x="3556114" y="4309424"/>
                  </a:lnTo>
                  <a:lnTo>
                    <a:pt x="3517696" y="4332767"/>
                  </a:lnTo>
                  <a:lnTo>
                    <a:pt x="3478797" y="4355385"/>
                  </a:lnTo>
                  <a:lnTo>
                    <a:pt x="3439426" y="4377270"/>
                  </a:lnTo>
                  <a:lnTo>
                    <a:pt x="3399592" y="4398411"/>
                  </a:lnTo>
                  <a:lnTo>
                    <a:pt x="3359306" y="4418799"/>
                  </a:lnTo>
                  <a:lnTo>
                    <a:pt x="3318575" y="4438424"/>
                  </a:lnTo>
                  <a:lnTo>
                    <a:pt x="3277410" y="4457279"/>
                  </a:lnTo>
                  <a:lnTo>
                    <a:pt x="3235820" y="4475352"/>
                  </a:lnTo>
                  <a:lnTo>
                    <a:pt x="3193815" y="4492635"/>
                  </a:lnTo>
                  <a:lnTo>
                    <a:pt x="3151403" y="4509118"/>
                  </a:lnTo>
                  <a:lnTo>
                    <a:pt x="3108594" y="4524792"/>
                  </a:lnTo>
                  <a:lnTo>
                    <a:pt x="3065398" y="4539648"/>
                  </a:lnTo>
                  <a:lnTo>
                    <a:pt x="3021823" y="4553676"/>
                  </a:lnTo>
                  <a:lnTo>
                    <a:pt x="2977880" y="4566867"/>
                  </a:lnTo>
                  <a:lnTo>
                    <a:pt x="2933577" y="4579211"/>
                  </a:lnTo>
                  <a:lnTo>
                    <a:pt x="2888924" y="4590699"/>
                  </a:lnTo>
                  <a:lnTo>
                    <a:pt x="2843931" y="4601322"/>
                  </a:lnTo>
                  <a:lnTo>
                    <a:pt x="2798606" y="4611071"/>
                  </a:lnTo>
                  <a:lnTo>
                    <a:pt x="2752959" y="4619936"/>
                  </a:lnTo>
                  <a:lnTo>
                    <a:pt x="2706999" y="4627907"/>
                  </a:lnTo>
                  <a:lnTo>
                    <a:pt x="2660736" y="4634975"/>
                  </a:lnTo>
                  <a:lnTo>
                    <a:pt x="2614179" y="4641132"/>
                  </a:lnTo>
                  <a:lnTo>
                    <a:pt x="2567338" y="4646367"/>
                  </a:lnTo>
                  <a:lnTo>
                    <a:pt x="2520221" y="4650671"/>
                  </a:lnTo>
                  <a:lnTo>
                    <a:pt x="2472839" y="4654035"/>
                  </a:lnTo>
                  <a:lnTo>
                    <a:pt x="2425200" y="4656449"/>
                  </a:lnTo>
                  <a:lnTo>
                    <a:pt x="2377314" y="4657905"/>
                  </a:lnTo>
                  <a:lnTo>
                    <a:pt x="2329191" y="4658392"/>
                  </a:lnTo>
                  <a:lnTo>
                    <a:pt x="2281068" y="4657905"/>
                  </a:lnTo>
                  <a:lnTo>
                    <a:pt x="2233182" y="4656449"/>
                  </a:lnTo>
                  <a:lnTo>
                    <a:pt x="2185544" y="4654035"/>
                  </a:lnTo>
                  <a:lnTo>
                    <a:pt x="2138162" y="4650671"/>
                  </a:lnTo>
                  <a:lnTo>
                    <a:pt x="2091046" y="4646367"/>
                  </a:lnTo>
                  <a:lnTo>
                    <a:pt x="2044205" y="4641132"/>
                  </a:lnTo>
                  <a:lnTo>
                    <a:pt x="1997648" y="4634975"/>
                  </a:lnTo>
                  <a:lnTo>
                    <a:pt x="1951385" y="4627907"/>
                  </a:lnTo>
                  <a:lnTo>
                    <a:pt x="1905426" y="4619936"/>
                  </a:lnTo>
                  <a:lnTo>
                    <a:pt x="1859779" y="4611071"/>
                  </a:lnTo>
                  <a:lnTo>
                    <a:pt x="1814455" y="4601322"/>
                  </a:lnTo>
                  <a:lnTo>
                    <a:pt x="1769461" y="4590699"/>
                  </a:lnTo>
                  <a:lnTo>
                    <a:pt x="1724809" y="4579211"/>
                  </a:lnTo>
                  <a:lnTo>
                    <a:pt x="1680506" y="4566867"/>
                  </a:lnTo>
                  <a:lnTo>
                    <a:pt x="1636563" y="4553676"/>
                  </a:lnTo>
                  <a:lnTo>
                    <a:pt x="1592989" y="4539648"/>
                  </a:lnTo>
                  <a:lnTo>
                    <a:pt x="1549792" y="4524792"/>
                  </a:lnTo>
                  <a:lnTo>
                    <a:pt x="1506984" y="4509118"/>
                  </a:lnTo>
                  <a:lnTo>
                    <a:pt x="1464572" y="4492635"/>
                  </a:lnTo>
                  <a:lnTo>
                    <a:pt x="1422567" y="4475352"/>
                  </a:lnTo>
                  <a:lnTo>
                    <a:pt x="1380977" y="4457279"/>
                  </a:lnTo>
                  <a:lnTo>
                    <a:pt x="1339813" y="4438424"/>
                  </a:lnTo>
                  <a:lnTo>
                    <a:pt x="1299082" y="4418799"/>
                  </a:lnTo>
                  <a:lnTo>
                    <a:pt x="1258796" y="4398411"/>
                  </a:lnTo>
                  <a:lnTo>
                    <a:pt x="1218963" y="4377270"/>
                  </a:lnTo>
                  <a:lnTo>
                    <a:pt x="1179592" y="4355385"/>
                  </a:lnTo>
                  <a:lnTo>
                    <a:pt x="1140693" y="4332767"/>
                  </a:lnTo>
                  <a:lnTo>
                    <a:pt x="1102275" y="4309424"/>
                  </a:lnTo>
                  <a:lnTo>
                    <a:pt x="1064348" y="4285365"/>
                  </a:lnTo>
                  <a:lnTo>
                    <a:pt x="1026920" y="4260601"/>
                  </a:lnTo>
                  <a:lnTo>
                    <a:pt x="990003" y="4235139"/>
                  </a:lnTo>
                  <a:lnTo>
                    <a:pt x="953603" y="4208991"/>
                  </a:lnTo>
                  <a:lnTo>
                    <a:pt x="917732" y="4182164"/>
                  </a:lnTo>
                  <a:lnTo>
                    <a:pt x="882398" y="4154669"/>
                  </a:lnTo>
                  <a:lnTo>
                    <a:pt x="847611" y="4126515"/>
                  </a:lnTo>
                  <a:lnTo>
                    <a:pt x="813381" y="4097711"/>
                  </a:lnTo>
                  <a:lnTo>
                    <a:pt x="779715" y="4068267"/>
                  </a:lnTo>
                  <a:lnTo>
                    <a:pt x="746625" y="4038191"/>
                  </a:lnTo>
                  <a:lnTo>
                    <a:pt x="714119" y="4007494"/>
                  </a:lnTo>
                  <a:lnTo>
                    <a:pt x="682206" y="3976184"/>
                  </a:lnTo>
                  <a:lnTo>
                    <a:pt x="650897" y="3944272"/>
                  </a:lnTo>
                  <a:lnTo>
                    <a:pt x="620199" y="3911765"/>
                  </a:lnTo>
                  <a:lnTo>
                    <a:pt x="590124" y="3878675"/>
                  </a:lnTo>
                  <a:lnTo>
                    <a:pt x="560679" y="3845009"/>
                  </a:lnTo>
                  <a:lnTo>
                    <a:pt x="531876" y="3810778"/>
                  </a:lnTo>
                  <a:lnTo>
                    <a:pt x="503721" y="3775991"/>
                  </a:lnTo>
                  <a:lnTo>
                    <a:pt x="476226" y="3740657"/>
                  </a:lnTo>
                  <a:lnTo>
                    <a:pt x="449400" y="3704786"/>
                  </a:lnTo>
                  <a:lnTo>
                    <a:pt x="423252" y="3668387"/>
                  </a:lnTo>
                  <a:lnTo>
                    <a:pt x="397790" y="3631469"/>
                  </a:lnTo>
                  <a:lnTo>
                    <a:pt x="373026" y="3594041"/>
                  </a:lnTo>
                  <a:lnTo>
                    <a:pt x="348967" y="3556114"/>
                  </a:lnTo>
                  <a:lnTo>
                    <a:pt x="325624" y="3517696"/>
                  </a:lnTo>
                  <a:lnTo>
                    <a:pt x="303006" y="3478797"/>
                  </a:lnTo>
                  <a:lnTo>
                    <a:pt x="281122" y="3439426"/>
                  </a:lnTo>
                  <a:lnTo>
                    <a:pt x="259981" y="3399592"/>
                  </a:lnTo>
                  <a:lnTo>
                    <a:pt x="239593" y="3359306"/>
                  </a:lnTo>
                  <a:lnTo>
                    <a:pt x="219967" y="3318575"/>
                  </a:lnTo>
                  <a:lnTo>
                    <a:pt x="201113" y="3277410"/>
                  </a:lnTo>
                  <a:lnTo>
                    <a:pt x="183040" y="3235820"/>
                  </a:lnTo>
                  <a:lnTo>
                    <a:pt x="165757" y="3193815"/>
                  </a:lnTo>
                  <a:lnTo>
                    <a:pt x="149274" y="3151403"/>
                  </a:lnTo>
                  <a:lnTo>
                    <a:pt x="133600" y="3108594"/>
                  </a:lnTo>
                  <a:lnTo>
                    <a:pt x="118744" y="3065398"/>
                  </a:lnTo>
                  <a:lnTo>
                    <a:pt x="104716" y="3021823"/>
                  </a:lnTo>
                  <a:lnTo>
                    <a:pt x="91525" y="2977880"/>
                  </a:lnTo>
                  <a:lnTo>
                    <a:pt x="79181" y="2933577"/>
                  </a:lnTo>
                  <a:lnTo>
                    <a:pt x="67692" y="2888924"/>
                  </a:lnTo>
                  <a:lnTo>
                    <a:pt x="57069" y="2843931"/>
                  </a:lnTo>
                  <a:lnTo>
                    <a:pt x="47321" y="2798606"/>
                  </a:lnTo>
                  <a:lnTo>
                    <a:pt x="38456" y="2752959"/>
                  </a:lnTo>
                  <a:lnTo>
                    <a:pt x="30485" y="2706999"/>
                  </a:lnTo>
                  <a:lnTo>
                    <a:pt x="23416" y="2660736"/>
                  </a:lnTo>
                  <a:lnTo>
                    <a:pt x="17260" y="2614179"/>
                  </a:lnTo>
                  <a:lnTo>
                    <a:pt x="12025" y="2567338"/>
                  </a:lnTo>
                  <a:lnTo>
                    <a:pt x="7721" y="2520221"/>
                  </a:lnTo>
                  <a:lnTo>
                    <a:pt x="4357" y="2472839"/>
                  </a:lnTo>
                  <a:lnTo>
                    <a:pt x="1942" y="2425200"/>
                  </a:lnTo>
                  <a:lnTo>
                    <a:pt x="487" y="2377314"/>
                  </a:lnTo>
                  <a:lnTo>
                    <a:pt x="0" y="2329191"/>
                  </a:lnTo>
                  <a:close/>
                </a:path>
              </a:pathLst>
            </a:custGeom>
            <a:ln w="190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3839" y="1668106"/>
              <a:ext cx="897255" cy="1170940"/>
            </a:xfrm>
            <a:custGeom>
              <a:avLst/>
              <a:gdLst/>
              <a:ahLst/>
              <a:cxnLst/>
              <a:rect l="l" t="t" r="r" b="b"/>
              <a:pathLst>
                <a:path w="897254" h="1170939">
                  <a:moveTo>
                    <a:pt x="0" y="0"/>
                  </a:moveTo>
                  <a:lnTo>
                    <a:pt x="897109" y="0"/>
                  </a:lnTo>
                  <a:lnTo>
                    <a:pt x="897109" y="1170510"/>
                  </a:lnTo>
                  <a:lnTo>
                    <a:pt x="0" y="117051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8939" y="2315806"/>
              <a:ext cx="571500" cy="38100"/>
            </a:xfrm>
            <a:custGeom>
              <a:avLst/>
              <a:gdLst/>
              <a:ahLst/>
              <a:cxnLst/>
              <a:rect l="l" t="t" r="r" b="b"/>
              <a:pathLst>
                <a:path w="571500" h="38100">
                  <a:moveTo>
                    <a:pt x="571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70907" y="1576322"/>
            <a:ext cx="553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5667" y="2298699"/>
            <a:ext cx="578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endParaRPr sz="4000">
              <a:latin typeface="Cambria Math"/>
              <a:cs typeface="Cambria Math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302762" y="3290150"/>
            <a:ext cx="983615" cy="1338580"/>
            <a:chOff x="9302762" y="3290150"/>
            <a:chExt cx="983615" cy="1338580"/>
          </a:xfrm>
        </p:grpSpPr>
        <p:sp>
          <p:nvSpPr>
            <p:cNvPr id="10" name="object 10"/>
            <p:cNvSpPr/>
            <p:nvPr/>
          </p:nvSpPr>
          <p:spPr>
            <a:xfrm>
              <a:off x="9328162" y="3315550"/>
              <a:ext cx="932815" cy="1287780"/>
            </a:xfrm>
            <a:custGeom>
              <a:avLst/>
              <a:gdLst/>
              <a:ahLst/>
              <a:cxnLst/>
              <a:rect l="l" t="t" r="r" b="b"/>
              <a:pathLst>
                <a:path w="932815" h="1287779">
                  <a:moveTo>
                    <a:pt x="0" y="0"/>
                  </a:moveTo>
                  <a:lnTo>
                    <a:pt x="932599" y="0"/>
                  </a:lnTo>
                  <a:lnTo>
                    <a:pt x="932599" y="1287470"/>
                  </a:lnTo>
                  <a:lnTo>
                    <a:pt x="0" y="128747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0562" y="4039450"/>
              <a:ext cx="622300" cy="38100"/>
            </a:xfrm>
            <a:custGeom>
              <a:avLst/>
              <a:gdLst/>
              <a:ahLst/>
              <a:cxnLst/>
              <a:rect l="l" t="t" r="r" b="b"/>
              <a:pathLst>
                <a:path w="622300" h="38100">
                  <a:moveTo>
                    <a:pt x="6223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22300" y="3810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71673" y="3223261"/>
            <a:ext cx="635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Cambria Math"/>
                <a:cs typeface="Cambria Math"/>
              </a:rPr>
              <a:t>𝜕𝐿</a:t>
            </a:r>
            <a:endParaRPr sz="4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86086" y="4018789"/>
            <a:ext cx="607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Cambria Math"/>
                <a:cs typeface="Cambria Math"/>
              </a:rPr>
              <a:t>𝜕𝑧</a:t>
            </a:r>
            <a:endParaRPr sz="4400">
              <a:latin typeface="Cambria Math"/>
              <a:cs typeface="Cambria Math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32940" y="14541"/>
            <a:ext cx="10724515" cy="5047615"/>
            <a:chOff x="932940" y="14541"/>
            <a:chExt cx="10724515" cy="5047615"/>
          </a:xfrm>
        </p:grpSpPr>
        <p:sp>
          <p:nvSpPr>
            <p:cNvPr id="15" name="object 15"/>
            <p:cNvSpPr/>
            <p:nvPr/>
          </p:nvSpPr>
          <p:spPr>
            <a:xfrm>
              <a:off x="932929" y="619658"/>
              <a:ext cx="10724515" cy="4442460"/>
            </a:xfrm>
            <a:custGeom>
              <a:avLst/>
              <a:gdLst/>
              <a:ahLst/>
              <a:cxnLst/>
              <a:rect l="l" t="t" r="r" b="b"/>
              <a:pathLst>
                <a:path w="10724515" h="4442460">
                  <a:moveTo>
                    <a:pt x="3215424" y="3348431"/>
                  </a:moveTo>
                  <a:lnTo>
                    <a:pt x="3131032" y="3336721"/>
                  </a:lnTo>
                  <a:lnTo>
                    <a:pt x="3140164" y="3363798"/>
                  </a:lnTo>
                  <a:lnTo>
                    <a:pt x="0" y="4424324"/>
                  </a:lnTo>
                  <a:lnTo>
                    <a:pt x="6096" y="4442371"/>
                  </a:lnTo>
                  <a:lnTo>
                    <a:pt x="3146272" y="3381857"/>
                  </a:lnTo>
                  <a:lnTo>
                    <a:pt x="3155416" y="3408908"/>
                  </a:lnTo>
                  <a:lnTo>
                    <a:pt x="3204210" y="3359721"/>
                  </a:lnTo>
                  <a:lnTo>
                    <a:pt x="3215424" y="3348431"/>
                  </a:lnTo>
                  <a:close/>
                </a:path>
                <a:path w="10724515" h="4442460">
                  <a:moveTo>
                    <a:pt x="3310801" y="1253248"/>
                  </a:moveTo>
                  <a:lnTo>
                    <a:pt x="3297097" y="1237145"/>
                  </a:lnTo>
                  <a:lnTo>
                    <a:pt x="3255594" y="1188351"/>
                  </a:lnTo>
                  <a:lnTo>
                    <a:pt x="3244405" y="1214653"/>
                  </a:lnTo>
                  <a:lnTo>
                    <a:pt x="389686" y="0"/>
                  </a:lnTo>
                  <a:lnTo>
                    <a:pt x="382219" y="17538"/>
                  </a:lnTo>
                  <a:lnTo>
                    <a:pt x="3236938" y="1232179"/>
                  </a:lnTo>
                  <a:lnTo>
                    <a:pt x="3225762" y="1258468"/>
                  </a:lnTo>
                  <a:lnTo>
                    <a:pt x="3310801" y="1253248"/>
                  </a:lnTo>
                  <a:close/>
                </a:path>
                <a:path w="10724515" h="4442460">
                  <a:moveTo>
                    <a:pt x="10724299" y="2369921"/>
                  </a:moveTo>
                  <a:lnTo>
                    <a:pt x="10705249" y="2360396"/>
                  </a:lnTo>
                  <a:lnTo>
                    <a:pt x="10648099" y="2331821"/>
                  </a:lnTo>
                  <a:lnTo>
                    <a:pt x="10648099" y="2360396"/>
                  </a:lnTo>
                  <a:lnTo>
                    <a:pt x="7692695" y="2360396"/>
                  </a:lnTo>
                  <a:lnTo>
                    <a:pt x="7692695" y="2379446"/>
                  </a:lnTo>
                  <a:lnTo>
                    <a:pt x="10648099" y="2379446"/>
                  </a:lnTo>
                  <a:lnTo>
                    <a:pt x="10648099" y="2408021"/>
                  </a:lnTo>
                  <a:lnTo>
                    <a:pt x="10705249" y="2379446"/>
                  </a:lnTo>
                  <a:lnTo>
                    <a:pt x="10724299" y="2369921"/>
                  </a:lnTo>
                  <a:close/>
                </a:path>
              </a:pathLst>
            </a:custGeom>
            <a:solidFill>
              <a:srgbClr val="53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25903" y="3206775"/>
              <a:ext cx="2967355" cy="76200"/>
            </a:xfrm>
            <a:custGeom>
              <a:avLst/>
              <a:gdLst/>
              <a:ahLst/>
              <a:cxnLst/>
              <a:rect l="l" t="t" r="r" b="b"/>
              <a:pathLst>
                <a:path w="296735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2967354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2967354" h="76200">
                  <a:moveTo>
                    <a:pt x="2967228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2967228" y="47625"/>
                  </a:lnTo>
                  <a:lnTo>
                    <a:pt x="2967228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7842" y="39941"/>
              <a:ext cx="932815" cy="953769"/>
            </a:xfrm>
            <a:custGeom>
              <a:avLst/>
              <a:gdLst/>
              <a:ahLst/>
              <a:cxnLst/>
              <a:rect l="l" t="t" r="r" b="b"/>
              <a:pathLst>
                <a:path w="932814" h="953769">
                  <a:moveTo>
                    <a:pt x="288341" y="0"/>
                  </a:moveTo>
                  <a:lnTo>
                    <a:pt x="932597" y="273160"/>
                  </a:lnTo>
                  <a:lnTo>
                    <a:pt x="644256" y="953221"/>
                  </a:lnTo>
                  <a:lnTo>
                    <a:pt x="0" y="680061"/>
                  </a:lnTo>
                  <a:lnTo>
                    <a:pt x="288341" y="0"/>
                  </a:lnTo>
                  <a:close/>
                </a:path>
              </a:pathLst>
            </a:custGeom>
            <a:ln w="507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21210" y="2438907"/>
            <a:ext cx="1561465" cy="198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latin typeface="Calibri"/>
                <a:cs typeface="Calibri"/>
              </a:rPr>
              <a:t>f</a:t>
            </a:r>
            <a:endParaRPr sz="6400">
              <a:latin typeface="Calibri"/>
              <a:cs typeface="Calibri"/>
            </a:endParaRPr>
          </a:p>
          <a:p>
            <a:pPr marL="12700" marR="5080" indent="-635" algn="ctr">
              <a:lnSpc>
                <a:spcPts val="3820"/>
              </a:lnSpc>
              <a:spcBef>
                <a:spcPts val="220"/>
              </a:spcBef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Local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gradients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70936" y="4722877"/>
            <a:ext cx="164592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34620" marR="5080" indent="-122555">
              <a:lnSpc>
                <a:spcPts val="3820"/>
              </a:lnSpc>
              <a:spcBef>
                <a:spcPts val="215"/>
              </a:spcBef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Upstream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 rot="1320000">
            <a:off x="1844635" y="216884"/>
            <a:ext cx="696638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𝑥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95589" y="3880857"/>
            <a:ext cx="899794" cy="924560"/>
          </a:xfrm>
          <a:custGeom>
            <a:avLst/>
            <a:gdLst/>
            <a:ahLst/>
            <a:cxnLst/>
            <a:rect l="l" t="t" r="r" b="b"/>
            <a:pathLst>
              <a:path w="899794" h="924560">
                <a:moveTo>
                  <a:pt x="0" y="224442"/>
                </a:moveTo>
                <a:lnTo>
                  <a:pt x="662803" y="0"/>
                </a:lnTo>
                <a:lnTo>
                  <a:pt x="899720" y="699639"/>
                </a:lnTo>
                <a:lnTo>
                  <a:pt x="236916" y="924082"/>
                </a:lnTo>
                <a:lnTo>
                  <a:pt x="0" y="224442"/>
                </a:lnTo>
                <a:close/>
              </a:path>
            </a:pathLst>
          </a:custGeom>
          <a:ln w="507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20520000">
            <a:off x="1290614" y="4046589"/>
            <a:ext cx="7031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𝑦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402267" y="2086991"/>
            <a:ext cx="699770" cy="739140"/>
          </a:xfrm>
          <a:prstGeom prst="rect">
            <a:avLst/>
          </a:prstGeom>
          <a:ln w="5080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215">
              <a:lnSpc>
                <a:spcPts val="5455"/>
              </a:lnSpc>
            </a:pPr>
            <a:r>
              <a:rPr sz="4800" spc="-50" dirty="0">
                <a:latin typeface="Cambria Math"/>
                <a:cs typeface="Cambria Math"/>
              </a:rPr>
              <a:t>𝑧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74095" y="3087903"/>
            <a:ext cx="948055" cy="1326515"/>
            <a:chOff x="4474095" y="3087903"/>
            <a:chExt cx="948055" cy="1326515"/>
          </a:xfrm>
        </p:grpSpPr>
        <p:sp>
          <p:nvSpPr>
            <p:cNvPr id="25" name="object 25"/>
            <p:cNvSpPr/>
            <p:nvPr/>
          </p:nvSpPr>
          <p:spPr>
            <a:xfrm>
              <a:off x="4499495" y="3113303"/>
              <a:ext cx="897255" cy="1275715"/>
            </a:xfrm>
            <a:custGeom>
              <a:avLst/>
              <a:gdLst/>
              <a:ahLst/>
              <a:cxnLst/>
              <a:rect l="l" t="t" r="r" b="b"/>
              <a:pathLst>
                <a:path w="897254" h="1275714">
                  <a:moveTo>
                    <a:pt x="0" y="0"/>
                  </a:moveTo>
                  <a:lnTo>
                    <a:pt x="897109" y="0"/>
                  </a:lnTo>
                  <a:lnTo>
                    <a:pt x="897109" y="1275670"/>
                  </a:lnTo>
                  <a:lnTo>
                    <a:pt x="0" y="127567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64595" y="3761003"/>
              <a:ext cx="571500" cy="38100"/>
            </a:xfrm>
            <a:custGeom>
              <a:avLst/>
              <a:gdLst/>
              <a:ahLst/>
              <a:cxnLst/>
              <a:rect l="l" t="t" r="r" b="b"/>
              <a:pathLst>
                <a:path w="571500" h="38100">
                  <a:moveTo>
                    <a:pt x="571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666564" y="3021075"/>
            <a:ext cx="553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7514" y="3746498"/>
            <a:ext cx="592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𝜕𝑦</a:t>
            </a:r>
            <a:endParaRPr sz="4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50862"/>
            <a:ext cx="12205335" cy="6214110"/>
            <a:chOff x="-6350" y="650862"/>
            <a:chExt cx="12205335" cy="6214110"/>
          </a:xfrm>
        </p:grpSpPr>
        <p:sp>
          <p:nvSpPr>
            <p:cNvPr id="3" name="object 3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2329192" y="0"/>
                  </a:moveTo>
                  <a:lnTo>
                    <a:pt x="2281069" y="487"/>
                  </a:lnTo>
                  <a:lnTo>
                    <a:pt x="2233183" y="1942"/>
                  </a:lnTo>
                  <a:lnTo>
                    <a:pt x="2185544" y="4357"/>
                  </a:lnTo>
                  <a:lnTo>
                    <a:pt x="2138161" y="7721"/>
                  </a:lnTo>
                  <a:lnTo>
                    <a:pt x="2091045" y="12025"/>
                  </a:lnTo>
                  <a:lnTo>
                    <a:pt x="2044204" y="17260"/>
                  </a:lnTo>
                  <a:lnTo>
                    <a:pt x="1997647" y="23416"/>
                  </a:lnTo>
                  <a:lnTo>
                    <a:pt x="1951384" y="30485"/>
                  </a:lnTo>
                  <a:lnTo>
                    <a:pt x="1905424" y="38456"/>
                  </a:lnTo>
                  <a:lnTo>
                    <a:pt x="1859777" y="47320"/>
                  </a:lnTo>
                  <a:lnTo>
                    <a:pt x="1814452" y="57069"/>
                  </a:lnTo>
                  <a:lnTo>
                    <a:pt x="1769458" y="67692"/>
                  </a:lnTo>
                  <a:lnTo>
                    <a:pt x="1724806" y="79180"/>
                  </a:lnTo>
                  <a:lnTo>
                    <a:pt x="1680503" y="91524"/>
                  </a:lnTo>
                  <a:lnTo>
                    <a:pt x="1636560" y="104715"/>
                  </a:lnTo>
                  <a:lnTo>
                    <a:pt x="1592985" y="118743"/>
                  </a:lnTo>
                  <a:lnTo>
                    <a:pt x="1549789" y="133598"/>
                  </a:lnTo>
                  <a:lnTo>
                    <a:pt x="1506980" y="149272"/>
                  </a:lnTo>
                  <a:lnTo>
                    <a:pt x="1464568" y="165755"/>
                  </a:lnTo>
                  <a:lnTo>
                    <a:pt x="1422563" y="183038"/>
                  </a:lnTo>
                  <a:lnTo>
                    <a:pt x="1380973" y="201111"/>
                  </a:lnTo>
                  <a:lnTo>
                    <a:pt x="1339809" y="219965"/>
                  </a:lnTo>
                  <a:lnTo>
                    <a:pt x="1299078" y="239591"/>
                  </a:lnTo>
                  <a:lnTo>
                    <a:pt x="1258792" y="259979"/>
                  </a:lnTo>
                  <a:lnTo>
                    <a:pt x="1218958" y="281119"/>
                  </a:lnTo>
                  <a:lnTo>
                    <a:pt x="1179587" y="303004"/>
                  </a:lnTo>
                  <a:lnTo>
                    <a:pt x="1140688" y="325622"/>
                  </a:lnTo>
                  <a:lnTo>
                    <a:pt x="1102270" y="348965"/>
                  </a:lnTo>
                  <a:lnTo>
                    <a:pt x="1064343" y="373023"/>
                  </a:lnTo>
                  <a:lnTo>
                    <a:pt x="1026916" y="397788"/>
                  </a:lnTo>
                  <a:lnTo>
                    <a:pt x="989998" y="423249"/>
                  </a:lnTo>
                  <a:lnTo>
                    <a:pt x="953599" y="449397"/>
                  </a:lnTo>
                  <a:lnTo>
                    <a:pt x="917728" y="476223"/>
                  </a:lnTo>
                  <a:lnTo>
                    <a:pt x="882394" y="503718"/>
                  </a:lnTo>
                  <a:lnTo>
                    <a:pt x="847607" y="531872"/>
                  </a:lnTo>
                  <a:lnTo>
                    <a:pt x="813376" y="560676"/>
                  </a:lnTo>
                  <a:lnTo>
                    <a:pt x="779711" y="590120"/>
                  </a:lnTo>
                  <a:lnTo>
                    <a:pt x="746621" y="620196"/>
                  </a:lnTo>
                  <a:lnTo>
                    <a:pt x="714115" y="650893"/>
                  </a:lnTo>
                  <a:lnTo>
                    <a:pt x="682202" y="682202"/>
                  </a:lnTo>
                  <a:lnTo>
                    <a:pt x="650893" y="714115"/>
                  </a:lnTo>
                  <a:lnTo>
                    <a:pt x="620196" y="746621"/>
                  </a:lnTo>
                  <a:lnTo>
                    <a:pt x="590120" y="779711"/>
                  </a:lnTo>
                  <a:lnTo>
                    <a:pt x="560676" y="813376"/>
                  </a:lnTo>
                  <a:lnTo>
                    <a:pt x="531872" y="847607"/>
                  </a:lnTo>
                  <a:lnTo>
                    <a:pt x="503718" y="882394"/>
                  </a:lnTo>
                  <a:lnTo>
                    <a:pt x="476223" y="917728"/>
                  </a:lnTo>
                  <a:lnTo>
                    <a:pt x="449397" y="953599"/>
                  </a:lnTo>
                  <a:lnTo>
                    <a:pt x="423249" y="989998"/>
                  </a:lnTo>
                  <a:lnTo>
                    <a:pt x="397788" y="1026916"/>
                  </a:lnTo>
                  <a:lnTo>
                    <a:pt x="373023" y="1064343"/>
                  </a:lnTo>
                  <a:lnTo>
                    <a:pt x="348965" y="1102270"/>
                  </a:lnTo>
                  <a:lnTo>
                    <a:pt x="325622" y="1140688"/>
                  </a:lnTo>
                  <a:lnTo>
                    <a:pt x="303004" y="1179587"/>
                  </a:lnTo>
                  <a:lnTo>
                    <a:pt x="281119" y="1218958"/>
                  </a:lnTo>
                  <a:lnTo>
                    <a:pt x="259979" y="1258792"/>
                  </a:lnTo>
                  <a:lnTo>
                    <a:pt x="239591" y="1299078"/>
                  </a:lnTo>
                  <a:lnTo>
                    <a:pt x="219965" y="1339809"/>
                  </a:lnTo>
                  <a:lnTo>
                    <a:pt x="201111" y="1380973"/>
                  </a:lnTo>
                  <a:lnTo>
                    <a:pt x="183038" y="1422563"/>
                  </a:lnTo>
                  <a:lnTo>
                    <a:pt x="165755" y="1464568"/>
                  </a:lnTo>
                  <a:lnTo>
                    <a:pt x="149272" y="1506980"/>
                  </a:lnTo>
                  <a:lnTo>
                    <a:pt x="133598" y="1549789"/>
                  </a:lnTo>
                  <a:lnTo>
                    <a:pt x="118743" y="1592985"/>
                  </a:lnTo>
                  <a:lnTo>
                    <a:pt x="104715" y="1636560"/>
                  </a:lnTo>
                  <a:lnTo>
                    <a:pt x="91524" y="1680503"/>
                  </a:lnTo>
                  <a:lnTo>
                    <a:pt x="79180" y="1724806"/>
                  </a:lnTo>
                  <a:lnTo>
                    <a:pt x="67692" y="1769458"/>
                  </a:lnTo>
                  <a:lnTo>
                    <a:pt x="57069" y="1814452"/>
                  </a:lnTo>
                  <a:lnTo>
                    <a:pt x="47320" y="1859777"/>
                  </a:lnTo>
                  <a:lnTo>
                    <a:pt x="38456" y="1905424"/>
                  </a:lnTo>
                  <a:lnTo>
                    <a:pt x="30485" y="1951384"/>
                  </a:lnTo>
                  <a:lnTo>
                    <a:pt x="23416" y="1997647"/>
                  </a:lnTo>
                  <a:lnTo>
                    <a:pt x="17260" y="2044204"/>
                  </a:lnTo>
                  <a:lnTo>
                    <a:pt x="12025" y="2091045"/>
                  </a:lnTo>
                  <a:lnTo>
                    <a:pt x="7721" y="2138161"/>
                  </a:lnTo>
                  <a:lnTo>
                    <a:pt x="4357" y="2185544"/>
                  </a:lnTo>
                  <a:lnTo>
                    <a:pt x="1942" y="2233183"/>
                  </a:lnTo>
                  <a:lnTo>
                    <a:pt x="487" y="2281069"/>
                  </a:lnTo>
                  <a:lnTo>
                    <a:pt x="0" y="2329192"/>
                  </a:lnTo>
                  <a:lnTo>
                    <a:pt x="487" y="2377316"/>
                  </a:lnTo>
                  <a:lnTo>
                    <a:pt x="1942" y="2425202"/>
                  </a:lnTo>
                  <a:lnTo>
                    <a:pt x="4357" y="2472841"/>
                  </a:lnTo>
                  <a:lnTo>
                    <a:pt x="7721" y="2520223"/>
                  </a:lnTo>
                  <a:lnTo>
                    <a:pt x="12025" y="2567340"/>
                  </a:lnTo>
                  <a:lnTo>
                    <a:pt x="17260" y="2614181"/>
                  </a:lnTo>
                  <a:lnTo>
                    <a:pt x="23416" y="2660738"/>
                  </a:lnTo>
                  <a:lnTo>
                    <a:pt x="30485" y="2707001"/>
                  </a:lnTo>
                  <a:lnTo>
                    <a:pt x="38456" y="2752960"/>
                  </a:lnTo>
                  <a:lnTo>
                    <a:pt x="47320" y="2798607"/>
                  </a:lnTo>
                  <a:lnTo>
                    <a:pt x="57069" y="2843932"/>
                  </a:lnTo>
                  <a:lnTo>
                    <a:pt x="67692" y="2888926"/>
                  </a:lnTo>
                  <a:lnTo>
                    <a:pt x="79180" y="2933579"/>
                  </a:lnTo>
                  <a:lnTo>
                    <a:pt x="91524" y="2977882"/>
                  </a:lnTo>
                  <a:lnTo>
                    <a:pt x="104715" y="3021825"/>
                  </a:lnTo>
                  <a:lnTo>
                    <a:pt x="118743" y="3065399"/>
                  </a:lnTo>
                  <a:lnTo>
                    <a:pt x="133598" y="3108596"/>
                  </a:lnTo>
                  <a:lnTo>
                    <a:pt x="149272" y="3151404"/>
                  </a:lnTo>
                  <a:lnTo>
                    <a:pt x="165755" y="3193816"/>
                  </a:lnTo>
                  <a:lnTo>
                    <a:pt x="183038" y="3235821"/>
                  </a:lnTo>
                  <a:lnTo>
                    <a:pt x="201111" y="3277411"/>
                  </a:lnTo>
                  <a:lnTo>
                    <a:pt x="219965" y="3318576"/>
                  </a:lnTo>
                  <a:lnTo>
                    <a:pt x="239591" y="3359306"/>
                  </a:lnTo>
                  <a:lnTo>
                    <a:pt x="259979" y="3399593"/>
                  </a:lnTo>
                  <a:lnTo>
                    <a:pt x="281119" y="3439426"/>
                  </a:lnTo>
                  <a:lnTo>
                    <a:pt x="303004" y="3478797"/>
                  </a:lnTo>
                  <a:lnTo>
                    <a:pt x="325622" y="3517696"/>
                  </a:lnTo>
                  <a:lnTo>
                    <a:pt x="348965" y="3556114"/>
                  </a:lnTo>
                  <a:lnTo>
                    <a:pt x="373023" y="3594041"/>
                  </a:lnTo>
                  <a:lnTo>
                    <a:pt x="397788" y="3631468"/>
                  </a:lnTo>
                  <a:lnTo>
                    <a:pt x="423249" y="3668386"/>
                  </a:lnTo>
                  <a:lnTo>
                    <a:pt x="449397" y="3704785"/>
                  </a:lnTo>
                  <a:lnTo>
                    <a:pt x="476223" y="3740657"/>
                  </a:lnTo>
                  <a:lnTo>
                    <a:pt x="503718" y="3775990"/>
                  </a:lnTo>
                  <a:lnTo>
                    <a:pt x="531872" y="3810777"/>
                  </a:lnTo>
                  <a:lnTo>
                    <a:pt x="560676" y="3845008"/>
                  </a:lnTo>
                  <a:lnTo>
                    <a:pt x="590120" y="3878673"/>
                  </a:lnTo>
                  <a:lnTo>
                    <a:pt x="620196" y="3911764"/>
                  </a:lnTo>
                  <a:lnTo>
                    <a:pt x="650893" y="3944270"/>
                  </a:lnTo>
                  <a:lnTo>
                    <a:pt x="682202" y="3976182"/>
                  </a:lnTo>
                  <a:lnTo>
                    <a:pt x="714115" y="4007492"/>
                  </a:lnTo>
                  <a:lnTo>
                    <a:pt x="746621" y="4038189"/>
                  </a:lnTo>
                  <a:lnTo>
                    <a:pt x="779711" y="4068264"/>
                  </a:lnTo>
                  <a:lnTo>
                    <a:pt x="813376" y="4097708"/>
                  </a:lnTo>
                  <a:lnTo>
                    <a:pt x="847607" y="4126512"/>
                  </a:lnTo>
                  <a:lnTo>
                    <a:pt x="882394" y="4154666"/>
                  </a:lnTo>
                  <a:lnTo>
                    <a:pt x="917728" y="4182161"/>
                  </a:lnTo>
                  <a:lnTo>
                    <a:pt x="953599" y="4208987"/>
                  </a:lnTo>
                  <a:lnTo>
                    <a:pt x="989998" y="4235136"/>
                  </a:lnTo>
                  <a:lnTo>
                    <a:pt x="1026916" y="4260597"/>
                  </a:lnTo>
                  <a:lnTo>
                    <a:pt x="1064343" y="4285361"/>
                  </a:lnTo>
                  <a:lnTo>
                    <a:pt x="1102270" y="4309420"/>
                  </a:lnTo>
                  <a:lnTo>
                    <a:pt x="1140688" y="4332763"/>
                  </a:lnTo>
                  <a:lnTo>
                    <a:pt x="1179587" y="4355381"/>
                  </a:lnTo>
                  <a:lnTo>
                    <a:pt x="1218958" y="4377265"/>
                  </a:lnTo>
                  <a:lnTo>
                    <a:pt x="1258792" y="4398406"/>
                  </a:lnTo>
                  <a:lnTo>
                    <a:pt x="1299078" y="4418793"/>
                  </a:lnTo>
                  <a:lnTo>
                    <a:pt x="1339809" y="4438419"/>
                  </a:lnTo>
                  <a:lnTo>
                    <a:pt x="1380973" y="4457273"/>
                  </a:lnTo>
                  <a:lnTo>
                    <a:pt x="1422563" y="4475346"/>
                  </a:lnTo>
                  <a:lnTo>
                    <a:pt x="1464568" y="4492629"/>
                  </a:lnTo>
                  <a:lnTo>
                    <a:pt x="1506980" y="4509112"/>
                  </a:lnTo>
                  <a:lnTo>
                    <a:pt x="1549789" y="4524786"/>
                  </a:lnTo>
                  <a:lnTo>
                    <a:pt x="1592985" y="4539642"/>
                  </a:lnTo>
                  <a:lnTo>
                    <a:pt x="1636560" y="4553669"/>
                  </a:lnTo>
                  <a:lnTo>
                    <a:pt x="1680503" y="4566860"/>
                  </a:lnTo>
                  <a:lnTo>
                    <a:pt x="1724806" y="4579204"/>
                  </a:lnTo>
                  <a:lnTo>
                    <a:pt x="1769458" y="4590693"/>
                  </a:lnTo>
                  <a:lnTo>
                    <a:pt x="1814452" y="4601316"/>
                  </a:lnTo>
                  <a:lnTo>
                    <a:pt x="1859777" y="4611064"/>
                  </a:lnTo>
                  <a:lnTo>
                    <a:pt x="1905424" y="4619929"/>
                  </a:lnTo>
                  <a:lnTo>
                    <a:pt x="1951384" y="4627900"/>
                  </a:lnTo>
                  <a:lnTo>
                    <a:pt x="1997647" y="4634968"/>
                  </a:lnTo>
                  <a:lnTo>
                    <a:pt x="2044204" y="4641125"/>
                  </a:lnTo>
                  <a:lnTo>
                    <a:pt x="2091045" y="4646360"/>
                  </a:lnTo>
                  <a:lnTo>
                    <a:pt x="2138161" y="4650664"/>
                  </a:lnTo>
                  <a:lnTo>
                    <a:pt x="2185544" y="4654028"/>
                  </a:lnTo>
                  <a:lnTo>
                    <a:pt x="2233183" y="4656442"/>
                  </a:lnTo>
                  <a:lnTo>
                    <a:pt x="2281069" y="4657898"/>
                  </a:lnTo>
                  <a:lnTo>
                    <a:pt x="2329192" y="4658385"/>
                  </a:lnTo>
                  <a:lnTo>
                    <a:pt x="2377315" y="4657898"/>
                  </a:lnTo>
                  <a:lnTo>
                    <a:pt x="2425201" y="4656442"/>
                  </a:lnTo>
                  <a:lnTo>
                    <a:pt x="2472839" y="4654028"/>
                  </a:lnTo>
                  <a:lnTo>
                    <a:pt x="2520221" y="4650664"/>
                  </a:lnTo>
                  <a:lnTo>
                    <a:pt x="2567337" y="4646360"/>
                  </a:lnTo>
                  <a:lnTo>
                    <a:pt x="2614178" y="4641125"/>
                  </a:lnTo>
                  <a:lnTo>
                    <a:pt x="2660735" y="4634968"/>
                  </a:lnTo>
                  <a:lnTo>
                    <a:pt x="2706998" y="4627900"/>
                  </a:lnTo>
                  <a:lnTo>
                    <a:pt x="2752957" y="4619929"/>
                  </a:lnTo>
                  <a:lnTo>
                    <a:pt x="2798604" y="4611064"/>
                  </a:lnTo>
                  <a:lnTo>
                    <a:pt x="2843928" y="4601316"/>
                  </a:lnTo>
                  <a:lnTo>
                    <a:pt x="2888922" y="4590693"/>
                  </a:lnTo>
                  <a:lnTo>
                    <a:pt x="2933574" y="4579204"/>
                  </a:lnTo>
                  <a:lnTo>
                    <a:pt x="2977877" y="4566860"/>
                  </a:lnTo>
                  <a:lnTo>
                    <a:pt x="3021820" y="4553669"/>
                  </a:lnTo>
                  <a:lnTo>
                    <a:pt x="3065394" y="4539642"/>
                  </a:lnTo>
                  <a:lnTo>
                    <a:pt x="3108591" y="4524786"/>
                  </a:lnTo>
                  <a:lnTo>
                    <a:pt x="3151399" y="4509112"/>
                  </a:lnTo>
                  <a:lnTo>
                    <a:pt x="3193811" y="4492629"/>
                  </a:lnTo>
                  <a:lnTo>
                    <a:pt x="3235816" y="4475346"/>
                  </a:lnTo>
                  <a:lnTo>
                    <a:pt x="3277406" y="4457273"/>
                  </a:lnTo>
                  <a:lnTo>
                    <a:pt x="3318570" y="4438419"/>
                  </a:lnTo>
                  <a:lnTo>
                    <a:pt x="3359301" y="4418793"/>
                  </a:lnTo>
                  <a:lnTo>
                    <a:pt x="3399587" y="4398406"/>
                  </a:lnTo>
                  <a:lnTo>
                    <a:pt x="3439421" y="4377265"/>
                  </a:lnTo>
                  <a:lnTo>
                    <a:pt x="3478791" y="4355381"/>
                  </a:lnTo>
                  <a:lnTo>
                    <a:pt x="3517690" y="4332763"/>
                  </a:lnTo>
                  <a:lnTo>
                    <a:pt x="3556108" y="4309420"/>
                  </a:lnTo>
                  <a:lnTo>
                    <a:pt x="3594035" y="4285361"/>
                  </a:lnTo>
                  <a:lnTo>
                    <a:pt x="3631463" y="4260597"/>
                  </a:lnTo>
                  <a:lnTo>
                    <a:pt x="3668381" y="4235136"/>
                  </a:lnTo>
                  <a:lnTo>
                    <a:pt x="3704780" y="4208987"/>
                  </a:lnTo>
                  <a:lnTo>
                    <a:pt x="3740651" y="4182161"/>
                  </a:lnTo>
                  <a:lnTo>
                    <a:pt x="3775985" y="4154666"/>
                  </a:lnTo>
                  <a:lnTo>
                    <a:pt x="3810772" y="4126512"/>
                  </a:lnTo>
                  <a:lnTo>
                    <a:pt x="3845003" y="4097708"/>
                  </a:lnTo>
                  <a:lnTo>
                    <a:pt x="3878668" y="4068264"/>
                  </a:lnTo>
                  <a:lnTo>
                    <a:pt x="3911759" y="4038189"/>
                  </a:lnTo>
                  <a:lnTo>
                    <a:pt x="3944265" y="4007492"/>
                  </a:lnTo>
                  <a:lnTo>
                    <a:pt x="3976177" y="3976182"/>
                  </a:lnTo>
                  <a:lnTo>
                    <a:pt x="4007487" y="3944270"/>
                  </a:lnTo>
                  <a:lnTo>
                    <a:pt x="4038184" y="3911764"/>
                  </a:lnTo>
                  <a:lnTo>
                    <a:pt x="4068260" y="3878673"/>
                  </a:lnTo>
                  <a:lnTo>
                    <a:pt x="4097704" y="3845008"/>
                  </a:lnTo>
                  <a:lnTo>
                    <a:pt x="4126508" y="3810777"/>
                  </a:lnTo>
                  <a:lnTo>
                    <a:pt x="4154662" y="3775990"/>
                  </a:lnTo>
                  <a:lnTo>
                    <a:pt x="4182157" y="3740657"/>
                  </a:lnTo>
                  <a:lnTo>
                    <a:pt x="4208984" y="3704785"/>
                  </a:lnTo>
                  <a:lnTo>
                    <a:pt x="4235132" y="3668386"/>
                  </a:lnTo>
                  <a:lnTo>
                    <a:pt x="4260593" y="3631468"/>
                  </a:lnTo>
                  <a:lnTo>
                    <a:pt x="4285358" y="3594041"/>
                  </a:lnTo>
                  <a:lnTo>
                    <a:pt x="4309417" y="3556114"/>
                  </a:lnTo>
                  <a:lnTo>
                    <a:pt x="4332760" y="3517696"/>
                  </a:lnTo>
                  <a:lnTo>
                    <a:pt x="4355378" y="3478797"/>
                  </a:lnTo>
                  <a:lnTo>
                    <a:pt x="4377262" y="3439426"/>
                  </a:lnTo>
                  <a:lnTo>
                    <a:pt x="4398403" y="3399593"/>
                  </a:lnTo>
                  <a:lnTo>
                    <a:pt x="4418791" y="3359306"/>
                  </a:lnTo>
                  <a:lnTo>
                    <a:pt x="4438417" y="3318576"/>
                  </a:lnTo>
                  <a:lnTo>
                    <a:pt x="4457271" y="3277411"/>
                  </a:lnTo>
                  <a:lnTo>
                    <a:pt x="4475344" y="3235821"/>
                  </a:lnTo>
                  <a:lnTo>
                    <a:pt x="4492627" y="3193816"/>
                  </a:lnTo>
                  <a:lnTo>
                    <a:pt x="4509110" y="3151404"/>
                  </a:lnTo>
                  <a:lnTo>
                    <a:pt x="4524785" y="3108596"/>
                  </a:lnTo>
                  <a:lnTo>
                    <a:pt x="4539640" y="3065399"/>
                  </a:lnTo>
                  <a:lnTo>
                    <a:pt x="4553668" y="3021825"/>
                  </a:lnTo>
                  <a:lnTo>
                    <a:pt x="4566859" y="2977882"/>
                  </a:lnTo>
                  <a:lnTo>
                    <a:pt x="4579204" y="2933579"/>
                  </a:lnTo>
                  <a:lnTo>
                    <a:pt x="4590692" y="2888926"/>
                  </a:lnTo>
                  <a:lnTo>
                    <a:pt x="4601315" y="2843932"/>
                  </a:lnTo>
                  <a:lnTo>
                    <a:pt x="4611064" y="2798607"/>
                  </a:lnTo>
                  <a:lnTo>
                    <a:pt x="4619928" y="2752960"/>
                  </a:lnTo>
                  <a:lnTo>
                    <a:pt x="4627900" y="2707001"/>
                  </a:lnTo>
                  <a:lnTo>
                    <a:pt x="4634968" y="2660738"/>
                  </a:lnTo>
                  <a:lnTo>
                    <a:pt x="4641124" y="2614181"/>
                  </a:lnTo>
                  <a:lnTo>
                    <a:pt x="4646359" y="2567340"/>
                  </a:lnTo>
                  <a:lnTo>
                    <a:pt x="4650664" y="2520223"/>
                  </a:lnTo>
                  <a:lnTo>
                    <a:pt x="4654028" y="2472841"/>
                  </a:lnTo>
                  <a:lnTo>
                    <a:pt x="4656442" y="2425202"/>
                  </a:lnTo>
                  <a:lnTo>
                    <a:pt x="4657898" y="2377316"/>
                  </a:lnTo>
                  <a:lnTo>
                    <a:pt x="4658385" y="2329192"/>
                  </a:lnTo>
                  <a:lnTo>
                    <a:pt x="4657898" y="2281069"/>
                  </a:lnTo>
                  <a:lnTo>
                    <a:pt x="4656442" y="2233183"/>
                  </a:lnTo>
                  <a:lnTo>
                    <a:pt x="4654028" y="2185544"/>
                  </a:lnTo>
                  <a:lnTo>
                    <a:pt x="4650664" y="2138161"/>
                  </a:lnTo>
                  <a:lnTo>
                    <a:pt x="4646359" y="2091045"/>
                  </a:lnTo>
                  <a:lnTo>
                    <a:pt x="4641124" y="2044204"/>
                  </a:lnTo>
                  <a:lnTo>
                    <a:pt x="4634968" y="1997647"/>
                  </a:lnTo>
                  <a:lnTo>
                    <a:pt x="4627900" y="1951384"/>
                  </a:lnTo>
                  <a:lnTo>
                    <a:pt x="4619928" y="1905424"/>
                  </a:lnTo>
                  <a:lnTo>
                    <a:pt x="4611064" y="1859777"/>
                  </a:lnTo>
                  <a:lnTo>
                    <a:pt x="4601315" y="1814452"/>
                  </a:lnTo>
                  <a:lnTo>
                    <a:pt x="4590692" y="1769458"/>
                  </a:lnTo>
                  <a:lnTo>
                    <a:pt x="4579204" y="1724806"/>
                  </a:lnTo>
                  <a:lnTo>
                    <a:pt x="4566859" y="1680503"/>
                  </a:lnTo>
                  <a:lnTo>
                    <a:pt x="4553668" y="1636560"/>
                  </a:lnTo>
                  <a:lnTo>
                    <a:pt x="4539640" y="1592985"/>
                  </a:lnTo>
                  <a:lnTo>
                    <a:pt x="4524785" y="1549789"/>
                  </a:lnTo>
                  <a:lnTo>
                    <a:pt x="4509110" y="1506980"/>
                  </a:lnTo>
                  <a:lnTo>
                    <a:pt x="4492627" y="1464568"/>
                  </a:lnTo>
                  <a:lnTo>
                    <a:pt x="4475344" y="1422563"/>
                  </a:lnTo>
                  <a:lnTo>
                    <a:pt x="4457271" y="1380973"/>
                  </a:lnTo>
                  <a:lnTo>
                    <a:pt x="4438417" y="1339809"/>
                  </a:lnTo>
                  <a:lnTo>
                    <a:pt x="4418791" y="1299078"/>
                  </a:lnTo>
                  <a:lnTo>
                    <a:pt x="4398403" y="1258792"/>
                  </a:lnTo>
                  <a:lnTo>
                    <a:pt x="4377262" y="1218958"/>
                  </a:lnTo>
                  <a:lnTo>
                    <a:pt x="4355378" y="1179587"/>
                  </a:lnTo>
                  <a:lnTo>
                    <a:pt x="4332760" y="1140688"/>
                  </a:lnTo>
                  <a:lnTo>
                    <a:pt x="4309417" y="1102270"/>
                  </a:lnTo>
                  <a:lnTo>
                    <a:pt x="4285358" y="1064343"/>
                  </a:lnTo>
                  <a:lnTo>
                    <a:pt x="4260593" y="1026916"/>
                  </a:lnTo>
                  <a:lnTo>
                    <a:pt x="4235132" y="989998"/>
                  </a:lnTo>
                  <a:lnTo>
                    <a:pt x="4208984" y="953599"/>
                  </a:lnTo>
                  <a:lnTo>
                    <a:pt x="4182157" y="917728"/>
                  </a:lnTo>
                  <a:lnTo>
                    <a:pt x="4154662" y="882394"/>
                  </a:lnTo>
                  <a:lnTo>
                    <a:pt x="4126508" y="847607"/>
                  </a:lnTo>
                  <a:lnTo>
                    <a:pt x="4097704" y="813376"/>
                  </a:lnTo>
                  <a:lnTo>
                    <a:pt x="4068260" y="779711"/>
                  </a:lnTo>
                  <a:lnTo>
                    <a:pt x="4038184" y="746621"/>
                  </a:lnTo>
                  <a:lnTo>
                    <a:pt x="4007487" y="714115"/>
                  </a:lnTo>
                  <a:lnTo>
                    <a:pt x="3976177" y="682202"/>
                  </a:lnTo>
                  <a:lnTo>
                    <a:pt x="3944265" y="650893"/>
                  </a:lnTo>
                  <a:lnTo>
                    <a:pt x="3911759" y="620196"/>
                  </a:lnTo>
                  <a:lnTo>
                    <a:pt x="3878668" y="590120"/>
                  </a:lnTo>
                  <a:lnTo>
                    <a:pt x="3845003" y="560676"/>
                  </a:lnTo>
                  <a:lnTo>
                    <a:pt x="3810772" y="531872"/>
                  </a:lnTo>
                  <a:lnTo>
                    <a:pt x="3775985" y="503718"/>
                  </a:lnTo>
                  <a:lnTo>
                    <a:pt x="3740651" y="476223"/>
                  </a:lnTo>
                  <a:lnTo>
                    <a:pt x="3704780" y="449397"/>
                  </a:lnTo>
                  <a:lnTo>
                    <a:pt x="3668381" y="423249"/>
                  </a:lnTo>
                  <a:lnTo>
                    <a:pt x="3631463" y="397788"/>
                  </a:lnTo>
                  <a:lnTo>
                    <a:pt x="3594035" y="373023"/>
                  </a:lnTo>
                  <a:lnTo>
                    <a:pt x="3556108" y="348965"/>
                  </a:lnTo>
                  <a:lnTo>
                    <a:pt x="3517690" y="325622"/>
                  </a:lnTo>
                  <a:lnTo>
                    <a:pt x="3478791" y="303004"/>
                  </a:lnTo>
                  <a:lnTo>
                    <a:pt x="3439421" y="281119"/>
                  </a:lnTo>
                  <a:lnTo>
                    <a:pt x="3399587" y="259979"/>
                  </a:lnTo>
                  <a:lnTo>
                    <a:pt x="3359301" y="239591"/>
                  </a:lnTo>
                  <a:lnTo>
                    <a:pt x="3318570" y="219965"/>
                  </a:lnTo>
                  <a:lnTo>
                    <a:pt x="3277406" y="201111"/>
                  </a:lnTo>
                  <a:lnTo>
                    <a:pt x="3235816" y="183038"/>
                  </a:lnTo>
                  <a:lnTo>
                    <a:pt x="3193811" y="165755"/>
                  </a:lnTo>
                  <a:lnTo>
                    <a:pt x="3151399" y="149272"/>
                  </a:lnTo>
                  <a:lnTo>
                    <a:pt x="3108591" y="133598"/>
                  </a:lnTo>
                  <a:lnTo>
                    <a:pt x="3065394" y="118743"/>
                  </a:lnTo>
                  <a:lnTo>
                    <a:pt x="3021820" y="104715"/>
                  </a:lnTo>
                  <a:lnTo>
                    <a:pt x="2977877" y="91524"/>
                  </a:lnTo>
                  <a:lnTo>
                    <a:pt x="2933574" y="79180"/>
                  </a:lnTo>
                  <a:lnTo>
                    <a:pt x="2888922" y="67692"/>
                  </a:lnTo>
                  <a:lnTo>
                    <a:pt x="2843928" y="57069"/>
                  </a:lnTo>
                  <a:lnTo>
                    <a:pt x="2798604" y="47320"/>
                  </a:lnTo>
                  <a:lnTo>
                    <a:pt x="2752957" y="38456"/>
                  </a:lnTo>
                  <a:lnTo>
                    <a:pt x="2706998" y="30485"/>
                  </a:lnTo>
                  <a:lnTo>
                    <a:pt x="2660735" y="23416"/>
                  </a:lnTo>
                  <a:lnTo>
                    <a:pt x="2614178" y="17260"/>
                  </a:lnTo>
                  <a:lnTo>
                    <a:pt x="2567337" y="12025"/>
                  </a:lnTo>
                  <a:lnTo>
                    <a:pt x="2520221" y="7721"/>
                  </a:lnTo>
                  <a:lnTo>
                    <a:pt x="2472839" y="4357"/>
                  </a:lnTo>
                  <a:lnTo>
                    <a:pt x="2425201" y="1942"/>
                  </a:lnTo>
                  <a:lnTo>
                    <a:pt x="2377315" y="487"/>
                  </a:lnTo>
                  <a:lnTo>
                    <a:pt x="232919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0" y="2329191"/>
                  </a:moveTo>
                  <a:lnTo>
                    <a:pt x="487" y="2281068"/>
                  </a:lnTo>
                  <a:lnTo>
                    <a:pt x="1942" y="2233182"/>
                  </a:lnTo>
                  <a:lnTo>
                    <a:pt x="4357" y="2185544"/>
                  </a:lnTo>
                  <a:lnTo>
                    <a:pt x="7721" y="2138162"/>
                  </a:lnTo>
                  <a:lnTo>
                    <a:pt x="12025" y="2091046"/>
                  </a:lnTo>
                  <a:lnTo>
                    <a:pt x="17260" y="2044205"/>
                  </a:lnTo>
                  <a:lnTo>
                    <a:pt x="23416" y="1997648"/>
                  </a:lnTo>
                  <a:lnTo>
                    <a:pt x="30485" y="1951385"/>
                  </a:lnTo>
                  <a:lnTo>
                    <a:pt x="38456" y="1905426"/>
                  </a:lnTo>
                  <a:lnTo>
                    <a:pt x="47321" y="1859779"/>
                  </a:lnTo>
                  <a:lnTo>
                    <a:pt x="57069" y="1814455"/>
                  </a:lnTo>
                  <a:lnTo>
                    <a:pt x="67692" y="1769461"/>
                  </a:lnTo>
                  <a:lnTo>
                    <a:pt x="79181" y="1724809"/>
                  </a:lnTo>
                  <a:lnTo>
                    <a:pt x="91525" y="1680506"/>
                  </a:lnTo>
                  <a:lnTo>
                    <a:pt x="104716" y="1636563"/>
                  </a:lnTo>
                  <a:lnTo>
                    <a:pt x="118744" y="1592989"/>
                  </a:lnTo>
                  <a:lnTo>
                    <a:pt x="133600" y="1549792"/>
                  </a:lnTo>
                  <a:lnTo>
                    <a:pt x="149274" y="1506984"/>
                  </a:lnTo>
                  <a:lnTo>
                    <a:pt x="165757" y="1464572"/>
                  </a:lnTo>
                  <a:lnTo>
                    <a:pt x="183040" y="1422567"/>
                  </a:lnTo>
                  <a:lnTo>
                    <a:pt x="201113" y="1380977"/>
                  </a:lnTo>
                  <a:lnTo>
                    <a:pt x="219967" y="1339813"/>
                  </a:lnTo>
                  <a:lnTo>
                    <a:pt x="239593" y="1299082"/>
                  </a:lnTo>
                  <a:lnTo>
                    <a:pt x="259981" y="1258796"/>
                  </a:lnTo>
                  <a:lnTo>
                    <a:pt x="281122" y="1218963"/>
                  </a:lnTo>
                  <a:lnTo>
                    <a:pt x="303006" y="1179592"/>
                  </a:lnTo>
                  <a:lnTo>
                    <a:pt x="325624" y="1140693"/>
                  </a:lnTo>
                  <a:lnTo>
                    <a:pt x="348967" y="1102275"/>
                  </a:lnTo>
                  <a:lnTo>
                    <a:pt x="373026" y="1064348"/>
                  </a:lnTo>
                  <a:lnTo>
                    <a:pt x="397790" y="1026920"/>
                  </a:lnTo>
                  <a:lnTo>
                    <a:pt x="423252" y="990003"/>
                  </a:lnTo>
                  <a:lnTo>
                    <a:pt x="449400" y="953603"/>
                  </a:lnTo>
                  <a:lnTo>
                    <a:pt x="476226" y="917732"/>
                  </a:lnTo>
                  <a:lnTo>
                    <a:pt x="503721" y="882398"/>
                  </a:lnTo>
                  <a:lnTo>
                    <a:pt x="531876" y="847611"/>
                  </a:lnTo>
                  <a:lnTo>
                    <a:pt x="560679" y="813381"/>
                  </a:lnTo>
                  <a:lnTo>
                    <a:pt x="590124" y="779715"/>
                  </a:lnTo>
                  <a:lnTo>
                    <a:pt x="620199" y="746625"/>
                  </a:lnTo>
                  <a:lnTo>
                    <a:pt x="650897" y="714119"/>
                  </a:lnTo>
                  <a:lnTo>
                    <a:pt x="682206" y="682206"/>
                  </a:lnTo>
                  <a:lnTo>
                    <a:pt x="714119" y="650897"/>
                  </a:lnTo>
                  <a:lnTo>
                    <a:pt x="746625" y="620199"/>
                  </a:lnTo>
                  <a:lnTo>
                    <a:pt x="779715" y="590124"/>
                  </a:lnTo>
                  <a:lnTo>
                    <a:pt x="813381" y="560679"/>
                  </a:lnTo>
                  <a:lnTo>
                    <a:pt x="847611" y="531876"/>
                  </a:lnTo>
                  <a:lnTo>
                    <a:pt x="882398" y="503721"/>
                  </a:lnTo>
                  <a:lnTo>
                    <a:pt x="917732" y="476226"/>
                  </a:lnTo>
                  <a:lnTo>
                    <a:pt x="953603" y="449400"/>
                  </a:lnTo>
                  <a:lnTo>
                    <a:pt x="990003" y="423252"/>
                  </a:lnTo>
                  <a:lnTo>
                    <a:pt x="1026920" y="397790"/>
                  </a:lnTo>
                  <a:lnTo>
                    <a:pt x="1064348" y="373026"/>
                  </a:lnTo>
                  <a:lnTo>
                    <a:pt x="1102275" y="348967"/>
                  </a:lnTo>
                  <a:lnTo>
                    <a:pt x="1140693" y="325624"/>
                  </a:lnTo>
                  <a:lnTo>
                    <a:pt x="1179592" y="303006"/>
                  </a:lnTo>
                  <a:lnTo>
                    <a:pt x="1218963" y="281122"/>
                  </a:lnTo>
                  <a:lnTo>
                    <a:pt x="1258796" y="259981"/>
                  </a:lnTo>
                  <a:lnTo>
                    <a:pt x="1299082" y="239593"/>
                  </a:lnTo>
                  <a:lnTo>
                    <a:pt x="1339813" y="219967"/>
                  </a:lnTo>
                  <a:lnTo>
                    <a:pt x="1380977" y="201113"/>
                  </a:lnTo>
                  <a:lnTo>
                    <a:pt x="1422567" y="183040"/>
                  </a:lnTo>
                  <a:lnTo>
                    <a:pt x="1464572" y="165757"/>
                  </a:lnTo>
                  <a:lnTo>
                    <a:pt x="1506984" y="149274"/>
                  </a:lnTo>
                  <a:lnTo>
                    <a:pt x="1549792" y="133600"/>
                  </a:lnTo>
                  <a:lnTo>
                    <a:pt x="1592989" y="118744"/>
                  </a:lnTo>
                  <a:lnTo>
                    <a:pt x="1636563" y="104716"/>
                  </a:lnTo>
                  <a:lnTo>
                    <a:pt x="1680506" y="91525"/>
                  </a:lnTo>
                  <a:lnTo>
                    <a:pt x="1724809" y="79181"/>
                  </a:lnTo>
                  <a:lnTo>
                    <a:pt x="1769461" y="67692"/>
                  </a:lnTo>
                  <a:lnTo>
                    <a:pt x="1814455" y="57069"/>
                  </a:lnTo>
                  <a:lnTo>
                    <a:pt x="1859779" y="47321"/>
                  </a:lnTo>
                  <a:lnTo>
                    <a:pt x="1905426" y="38456"/>
                  </a:lnTo>
                  <a:lnTo>
                    <a:pt x="1951385" y="30485"/>
                  </a:lnTo>
                  <a:lnTo>
                    <a:pt x="1997648" y="23416"/>
                  </a:lnTo>
                  <a:lnTo>
                    <a:pt x="2044205" y="17260"/>
                  </a:lnTo>
                  <a:lnTo>
                    <a:pt x="2091046" y="12025"/>
                  </a:lnTo>
                  <a:lnTo>
                    <a:pt x="2138162" y="7721"/>
                  </a:lnTo>
                  <a:lnTo>
                    <a:pt x="2185544" y="4357"/>
                  </a:lnTo>
                  <a:lnTo>
                    <a:pt x="2233182" y="1942"/>
                  </a:lnTo>
                  <a:lnTo>
                    <a:pt x="2281068" y="487"/>
                  </a:lnTo>
                  <a:lnTo>
                    <a:pt x="2329191" y="0"/>
                  </a:lnTo>
                  <a:lnTo>
                    <a:pt x="2377314" y="487"/>
                  </a:lnTo>
                  <a:lnTo>
                    <a:pt x="2425200" y="1942"/>
                  </a:lnTo>
                  <a:lnTo>
                    <a:pt x="2472839" y="4357"/>
                  </a:lnTo>
                  <a:lnTo>
                    <a:pt x="2520221" y="7721"/>
                  </a:lnTo>
                  <a:lnTo>
                    <a:pt x="2567338" y="12025"/>
                  </a:lnTo>
                  <a:lnTo>
                    <a:pt x="2614179" y="17260"/>
                  </a:lnTo>
                  <a:lnTo>
                    <a:pt x="2660736" y="23416"/>
                  </a:lnTo>
                  <a:lnTo>
                    <a:pt x="2706999" y="30485"/>
                  </a:lnTo>
                  <a:lnTo>
                    <a:pt x="2752959" y="38456"/>
                  </a:lnTo>
                  <a:lnTo>
                    <a:pt x="2798606" y="47321"/>
                  </a:lnTo>
                  <a:lnTo>
                    <a:pt x="2843931" y="57069"/>
                  </a:lnTo>
                  <a:lnTo>
                    <a:pt x="2888924" y="67692"/>
                  </a:lnTo>
                  <a:lnTo>
                    <a:pt x="2933577" y="79181"/>
                  </a:lnTo>
                  <a:lnTo>
                    <a:pt x="2977880" y="91525"/>
                  </a:lnTo>
                  <a:lnTo>
                    <a:pt x="3021823" y="104716"/>
                  </a:lnTo>
                  <a:lnTo>
                    <a:pt x="3065398" y="118744"/>
                  </a:lnTo>
                  <a:lnTo>
                    <a:pt x="3108594" y="133600"/>
                  </a:lnTo>
                  <a:lnTo>
                    <a:pt x="3151403" y="149274"/>
                  </a:lnTo>
                  <a:lnTo>
                    <a:pt x="3193815" y="165757"/>
                  </a:lnTo>
                  <a:lnTo>
                    <a:pt x="3235820" y="183040"/>
                  </a:lnTo>
                  <a:lnTo>
                    <a:pt x="3277410" y="201113"/>
                  </a:lnTo>
                  <a:lnTo>
                    <a:pt x="3318575" y="219967"/>
                  </a:lnTo>
                  <a:lnTo>
                    <a:pt x="3359306" y="239593"/>
                  </a:lnTo>
                  <a:lnTo>
                    <a:pt x="3399592" y="259981"/>
                  </a:lnTo>
                  <a:lnTo>
                    <a:pt x="3439426" y="281122"/>
                  </a:lnTo>
                  <a:lnTo>
                    <a:pt x="3478797" y="303006"/>
                  </a:lnTo>
                  <a:lnTo>
                    <a:pt x="3517696" y="325624"/>
                  </a:lnTo>
                  <a:lnTo>
                    <a:pt x="3556114" y="348967"/>
                  </a:lnTo>
                  <a:lnTo>
                    <a:pt x="3594041" y="373026"/>
                  </a:lnTo>
                  <a:lnTo>
                    <a:pt x="3631469" y="397790"/>
                  </a:lnTo>
                  <a:lnTo>
                    <a:pt x="3668387" y="423252"/>
                  </a:lnTo>
                  <a:lnTo>
                    <a:pt x="3704786" y="449400"/>
                  </a:lnTo>
                  <a:lnTo>
                    <a:pt x="3740657" y="476226"/>
                  </a:lnTo>
                  <a:lnTo>
                    <a:pt x="3775991" y="503721"/>
                  </a:lnTo>
                  <a:lnTo>
                    <a:pt x="3810778" y="531876"/>
                  </a:lnTo>
                  <a:lnTo>
                    <a:pt x="3845009" y="560679"/>
                  </a:lnTo>
                  <a:lnTo>
                    <a:pt x="3878675" y="590124"/>
                  </a:lnTo>
                  <a:lnTo>
                    <a:pt x="3911765" y="620199"/>
                  </a:lnTo>
                  <a:lnTo>
                    <a:pt x="3944272" y="650897"/>
                  </a:lnTo>
                  <a:lnTo>
                    <a:pt x="3976184" y="682206"/>
                  </a:lnTo>
                  <a:lnTo>
                    <a:pt x="4007494" y="714119"/>
                  </a:lnTo>
                  <a:lnTo>
                    <a:pt x="4038191" y="746625"/>
                  </a:lnTo>
                  <a:lnTo>
                    <a:pt x="4068267" y="779715"/>
                  </a:lnTo>
                  <a:lnTo>
                    <a:pt x="4097711" y="813381"/>
                  </a:lnTo>
                  <a:lnTo>
                    <a:pt x="4126515" y="847611"/>
                  </a:lnTo>
                  <a:lnTo>
                    <a:pt x="4154669" y="882398"/>
                  </a:lnTo>
                  <a:lnTo>
                    <a:pt x="4182164" y="917732"/>
                  </a:lnTo>
                  <a:lnTo>
                    <a:pt x="4208991" y="953603"/>
                  </a:lnTo>
                  <a:lnTo>
                    <a:pt x="4235139" y="990003"/>
                  </a:lnTo>
                  <a:lnTo>
                    <a:pt x="4260601" y="1026920"/>
                  </a:lnTo>
                  <a:lnTo>
                    <a:pt x="4285365" y="1064348"/>
                  </a:lnTo>
                  <a:lnTo>
                    <a:pt x="4309424" y="1102275"/>
                  </a:lnTo>
                  <a:lnTo>
                    <a:pt x="4332767" y="1140693"/>
                  </a:lnTo>
                  <a:lnTo>
                    <a:pt x="4355385" y="1179592"/>
                  </a:lnTo>
                  <a:lnTo>
                    <a:pt x="4377270" y="1218963"/>
                  </a:lnTo>
                  <a:lnTo>
                    <a:pt x="4398411" y="1258796"/>
                  </a:lnTo>
                  <a:lnTo>
                    <a:pt x="4418799" y="1299082"/>
                  </a:lnTo>
                  <a:lnTo>
                    <a:pt x="4438424" y="1339813"/>
                  </a:lnTo>
                  <a:lnTo>
                    <a:pt x="4457279" y="1380977"/>
                  </a:lnTo>
                  <a:lnTo>
                    <a:pt x="4475352" y="1422567"/>
                  </a:lnTo>
                  <a:lnTo>
                    <a:pt x="4492635" y="1464572"/>
                  </a:lnTo>
                  <a:lnTo>
                    <a:pt x="4509118" y="1506984"/>
                  </a:lnTo>
                  <a:lnTo>
                    <a:pt x="4524792" y="1549792"/>
                  </a:lnTo>
                  <a:lnTo>
                    <a:pt x="4539648" y="1592989"/>
                  </a:lnTo>
                  <a:lnTo>
                    <a:pt x="4553676" y="1636563"/>
                  </a:lnTo>
                  <a:lnTo>
                    <a:pt x="4566867" y="1680506"/>
                  </a:lnTo>
                  <a:lnTo>
                    <a:pt x="4579211" y="1724809"/>
                  </a:lnTo>
                  <a:lnTo>
                    <a:pt x="4590699" y="1769461"/>
                  </a:lnTo>
                  <a:lnTo>
                    <a:pt x="4601322" y="1814455"/>
                  </a:lnTo>
                  <a:lnTo>
                    <a:pt x="4611071" y="1859779"/>
                  </a:lnTo>
                  <a:lnTo>
                    <a:pt x="4619936" y="1905426"/>
                  </a:lnTo>
                  <a:lnTo>
                    <a:pt x="4627907" y="1951385"/>
                  </a:lnTo>
                  <a:lnTo>
                    <a:pt x="4634975" y="1997648"/>
                  </a:lnTo>
                  <a:lnTo>
                    <a:pt x="4641132" y="2044205"/>
                  </a:lnTo>
                  <a:lnTo>
                    <a:pt x="4646367" y="2091046"/>
                  </a:lnTo>
                  <a:lnTo>
                    <a:pt x="4650671" y="2138162"/>
                  </a:lnTo>
                  <a:lnTo>
                    <a:pt x="4654035" y="2185544"/>
                  </a:lnTo>
                  <a:lnTo>
                    <a:pt x="4656449" y="2233182"/>
                  </a:lnTo>
                  <a:lnTo>
                    <a:pt x="4657905" y="2281068"/>
                  </a:lnTo>
                  <a:lnTo>
                    <a:pt x="4658392" y="2329191"/>
                  </a:lnTo>
                  <a:lnTo>
                    <a:pt x="4657905" y="2377314"/>
                  </a:lnTo>
                  <a:lnTo>
                    <a:pt x="4656449" y="2425200"/>
                  </a:lnTo>
                  <a:lnTo>
                    <a:pt x="4654035" y="2472839"/>
                  </a:lnTo>
                  <a:lnTo>
                    <a:pt x="4650671" y="2520221"/>
                  </a:lnTo>
                  <a:lnTo>
                    <a:pt x="4646367" y="2567338"/>
                  </a:lnTo>
                  <a:lnTo>
                    <a:pt x="4641132" y="2614179"/>
                  </a:lnTo>
                  <a:lnTo>
                    <a:pt x="4634975" y="2660736"/>
                  </a:lnTo>
                  <a:lnTo>
                    <a:pt x="4627907" y="2706999"/>
                  </a:lnTo>
                  <a:lnTo>
                    <a:pt x="4619936" y="2752959"/>
                  </a:lnTo>
                  <a:lnTo>
                    <a:pt x="4611071" y="2798606"/>
                  </a:lnTo>
                  <a:lnTo>
                    <a:pt x="4601322" y="2843931"/>
                  </a:lnTo>
                  <a:lnTo>
                    <a:pt x="4590699" y="2888924"/>
                  </a:lnTo>
                  <a:lnTo>
                    <a:pt x="4579211" y="2933577"/>
                  </a:lnTo>
                  <a:lnTo>
                    <a:pt x="4566867" y="2977880"/>
                  </a:lnTo>
                  <a:lnTo>
                    <a:pt x="4553676" y="3021823"/>
                  </a:lnTo>
                  <a:lnTo>
                    <a:pt x="4539648" y="3065398"/>
                  </a:lnTo>
                  <a:lnTo>
                    <a:pt x="4524792" y="3108594"/>
                  </a:lnTo>
                  <a:lnTo>
                    <a:pt x="4509118" y="3151403"/>
                  </a:lnTo>
                  <a:lnTo>
                    <a:pt x="4492635" y="3193815"/>
                  </a:lnTo>
                  <a:lnTo>
                    <a:pt x="4475352" y="3235820"/>
                  </a:lnTo>
                  <a:lnTo>
                    <a:pt x="4457279" y="3277410"/>
                  </a:lnTo>
                  <a:lnTo>
                    <a:pt x="4438424" y="3318575"/>
                  </a:lnTo>
                  <a:lnTo>
                    <a:pt x="4418799" y="3359306"/>
                  </a:lnTo>
                  <a:lnTo>
                    <a:pt x="4398411" y="3399592"/>
                  </a:lnTo>
                  <a:lnTo>
                    <a:pt x="4377270" y="3439426"/>
                  </a:lnTo>
                  <a:lnTo>
                    <a:pt x="4355385" y="3478797"/>
                  </a:lnTo>
                  <a:lnTo>
                    <a:pt x="4332767" y="3517696"/>
                  </a:lnTo>
                  <a:lnTo>
                    <a:pt x="4309424" y="3556114"/>
                  </a:lnTo>
                  <a:lnTo>
                    <a:pt x="4285365" y="3594041"/>
                  </a:lnTo>
                  <a:lnTo>
                    <a:pt x="4260601" y="3631469"/>
                  </a:lnTo>
                  <a:lnTo>
                    <a:pt x="4235139" y="3668387"/>
                  </a:lnTo>
                  <a:lnTo>
                    <a:pt x="4208991" y="3704786"/>
                  </a:lnTo>
                  <a:lnTo>
                    <a:pt x="4182164" y="3740657"/>
                  </a:lnTo>
                  <a:lnTo>
                    <a:pt x="4154669" y="3775991"/>
                  </a:lnTo>
                  <a:lnTo>
                    <a:pt x="4126515" y="3810778"/>
                  </a:lnTo>
                  <a:lnTo>
                    <a:pt x="4097711" y="3845009"/>
                  </a:lnTo>
                  <a:lnTo>
                    <a:pt x="4068267" y="3878675"/>
                  </a:lnTo>
                  <a:lnTo>
                    <a:pt x="4038191" y="3911765"/>
                  </a:lnTo>
                  <a:lnTo>
                    <a:pt x="4007494" y="3944272"/>
                  </a:lnTo>
                  <a:lnTo>
                    <a:pt x="3976184" y="3976184"/>
                  </a:lnTo>
                  <a:lnTo>
                    <a:pt x="3944272" y="4007494"/>
                  </a:lnTo>
                  <a:lnTo>
                    <a:pt x="3911765" y="4038191"/>
                  </a:lnTo>
                  <a:lnTo>
                    <a:pt x="3878675" y="4068267"/>
                  </a:lnTo>
                  <a:lnTo>
                    <a:pt x="3845009" y="4097711"/>
                  </a:lnTo>
                  <a:lnTo>
                    <a:pt x="3810778" y="4126515"/>
                  </a:lnTo>
                  <a:lnTo>
                    <a:pt x="3775991" y="4154669"/>
                  </a:lnTo>
                  <a:lnTo>
                    <a:pt x="3740657" y="4182164"/>
                  </a:lnTo>
                  <a:lnTo>
                    <a:pt x="3704786" y="4208991"/>
                  </a:lnTo>
                  <a:lnTo>
                    <a:pt x="3668387" y="4235139"/>
                  </a:lnTo>
                  <a:lnTo>
                    <a:pt x="3631469" y="4260601"/>
                  </a:lnTo>
                  <a:lnTo>
                    <a:pt x="3594041" y="4285365"/>
                  </a:lnTo>
                  <a:lnTo>
                    <a:pt x="3556114" y="4309424"/>
                  </a:lnTo>
                  <a:lnTo>
                    <a:pt x="3517696" y="4332767"/>
                  </a:lnTo>
                  <a:lnTo>
                    <a:pt x="3478797" y="4355385"/>
                  </a:lnTo>
                  <a:lnTo>
                    <a:pt x="3439426" y="4377270"/>
                  </a:lnTo>
                  <a:lnTo>
                    <a:pt x="3399592" y="4398411"/>
                  </a:lnTo>
                  <a:lnTo>
                    <a:pt x="3359306" y="4418799"/>
                  </a:lnTo>
                  <a:lnTo>
                    <a:pt x="3318575" y="4438424"/>
                  </a:lnTo>
                  <a:lnTo>
                    <a:pt x="3277410" y="4457279"/>
                  </a:lnTo>
                  <a:lnTo>
                    <a:pt x="3235820" y="4475352"/>
                  </a:lnTo>
                  <a:lnTo>
                    <a:pt x="3193815" y="4492635"/>
                  </a:lnTo>
                  <a:lnTo>
                    <a:pt x="3151403" y="4509118"/>
                  </a:lnTo>
                  <a:lnTo>
                    <a:pt x="3108594" y="4524792"/>
                  </a:lnTo>
                  <a:lnTo>
                    <a:pt x="3065398" y="4539648"/>
                  </a:lnTo>
                  <a:lnTo>
                    <a:pt x="3021823" y="4553676"/>
                  </a:lnTo>
                  <a:lnTo>
                    <a:pt x="2977880" y="4566867"/>
                  </a:lnTo>
                  <a:lnTo>
                    <a:pt x="2933577" y="4579211"/>
                  </a:lnTo>
                  <a:lnTo>
                    <a:pt x="2888924" y="4590699"/>
                  </a:lnTo>
                  <a:lnTo>
                    <a:pt x="2843931" y="4601322"/>
                  </a:lnTo>
                  <a:lnTo>
                    <a:pt x="2798606" y="4611071"/>
                  </a:lnTo>
                  <a:lnTo>
                    <a:pt x="2752959" y="4619936"/>
                  </a:lnTo>
                  <a:lnTo>
                    <a:pt x="2706999" y="4627907"/>
                  </a:lnTo>
                  <a:lnTo>
                    <a:pt x="2660736" y="4634975"/>
                  </a:lnTo>
                  <a:lnTo>
                    <a:pt x="2614179" y="4641132"/>
                  </a:lnTo>
                  <a:lnTo>
                    <a:pt x="2567338" y="4646367"/>
                  </a:lnTo>
                  <a:lnTo>
                    <a:pt x="2520221" y="4650671"/>
                  </a:lnTo>
                  <a:lnTo>
                    <a:pt x="2472839" y="4654035"/>
                  </a:lnTo>
                  <a:lnTo>
                    <a:pt x="2425200" y="4656449"/>
                  </a:lnTo>
                  <a:lnTo>
                    <a:pt x="2377314" y="4657905"/>
                  </a:lnTo>
                  <a:lnTo>
                    <a:pt x="2329191" y="4658392"/>
                  </a:lnTo>
                  <a:lnTo>
                    <a:pt x="2281068" y="4657905"/>
                  </a:lnTo>
                  <a:lnTo>
                    <a:pt x="2233182" y="4656449"/>
                  </a:lnTo>
                  <a:lnTo>
                    <a:pt x="2185544" y="4654035"/>
                  </a:lnTo>
                  <a:lnTo>
                    <a:pt x="2138162" y="4650671"/>
                  </a:lnTo>
                  <a:lnTo>
                    <a:pt x="2091046" y="4646367"/>
                  </a:lnTo>
                  <a:lnTo>
                    <a:pt x="2044205" y="4641132"/>
                  </a:lnTo>
                  <a:lnTo>
                    <a:pt x="1997648" y="4634975"/>
                  </a:lnTo>
                  <a:lnTo>
                    <a:pt x="1951385" y="4627907"/>
                  </a:lnTo>
                  <a:lnTo>
                    <a:pt x="1905426" y="4619936"/>
                  </a:lnTo>
                  <a:lnTo>
                    <a:pt x="1859779" y="4611071"/>
                  </a:lnTo>
                  <a:lnTo>
                    <a:pt x="1814455" y="4601322"/>
                  </a:lnTo>
                  <a:lnTo>
                    <a:pt x="1769461" y="4590699"/>
                  </a:lnTo>
                  <a:lnTo>
                    <a:pt x="1724809" y="4579211"/>
                  </a:lnTo>
                  <a:lnTo>
                    <a:pt x="1680506" y="4566867"/>
                  </a:lnTo>
                  <a:lnTo>
                    <a:pt x="1636563" y="4553676"/>
                  </a:lnTo>
                  <a:lnTo>
                    <a:pt x="1592989" y="4539648"/>
                  </a:lnTo>
                  <a:lnTo>
                    <a:pt x="1549792" y="4524792"/>
                  </a:lnTo>
                  <a:lnTo>
                    <a:pt x="1506984" y="4509118"/>
                  </a:lnTo>
                  <a:lnTo>
                    <a:pt x="1464572" y="4492635"/>
                  </a:lnTo>
                  <a:lnTo>
                    <a:pt x="1422567" y="4475352"/>
                  </a:lnTo>
                  <a:lnTo>
                    <a:pt x="1380977" y="4457279"/>
                  </a:lnTo>
                  <a:lnTo>
                    <a:pt x="1339813" y="4438424"/>
                  </a:lnTo>
                  <a:lnTo>
                    <a:pt x="1299082" y="4418799"/>
                  </a:lnTo>
                  <a:lnTo>
                    <a:pt x="1258796" y="4398411"/>
                  </a:lnTo>
                  <a:lnTo>
                    <a:pt x="1218963" y="4377270"/>
                  </a:lnTo>
                  <a:lnTo>
                    <a:pt x="1179592" y="4355385"/>
                  </a:lnTo>
                  <a:lnTo>
                    <a:pt x="1140693" y="4332767"/>
                  </a:lnTo>
                  <a:lnTo>
                    <a:pt x="1102275" y="4309424"/>
                  </a:lnTo>
                  <a:lnTo>
                    <a:pt x="1064348" y="4285365"/>
                  </a:lnTo>
                  <a:lnTo>
                    <a:pt x="1026920" y="4260601"/>
                  </a:lnTo>
                  <a:lnTo>
                    <a:pt x="990003" y="4235139"/>
                  </a:lnTo>
                  <a:lnTo>
                    <a:pt x="953603" y="4208991"/>
                  </a:lnTo>
                  <a:lnTo>
                    <a:pt x="917732" y="4182164"/>
                  </a:lnTo>
                  <a:lnTo>
                    <a:pt x="882398" y="4154669"/>
                  </a:lnTo>
                  <a:lnTo>
                    <a:pt x="847611" y="4126515"/>
                  </a:lnTo>
                  <a:lnTo>
                    <a:pt x="813381" y="4097711"/>
                  </a:lnTo>
                  <a:lnTo>
                    <a:pt x="779715" y="4068267"/>
                  </a:lnTo>
                  <a:lnTo>
                    <a:pt x="746625" y="4038191"/>
                  </a:lnTo>
                  <a:lnTo>
                    <a:pt x="714119" y="4007494"/>
                  </a:lnTo>
                  <a:lnTo>
                    <a:pt x="682206" y="3976184"/>
                  </a:lnTo>
                  <a:lnTo>
                    <a:pt x="650897" y="3944272"/>
                  </a:lnTo>
                  <a:lnTo>
                    <a:pt x="620199" y="3911765"/>
                  </a:lnTo>
                  <a:lnTo>
                    <a:pt x="590124" y="3878675"/>
                  </a:lnTo>
                  <a:lnTo>
                    <a:pt x="560679" y="3845009"/>
                  </a:lnTo>
                  <a:lnTo>
                    <a:pt x="531876" y="3810778"/>
                  </a:lnTo>
                  <a:lnTo>
                    <a:pt x="503721" y="3775991"/>
                  </a:lnTo>
                  <a:lnTo>
                    <a:pt x="476226" y="3740657"/>
                  </a:lnTo>
                  <a:lnTo>
                    <a:pt x="449400" y="3704786"/>
                  </a:lnTo>
                  <a:lnTo>
                    <a:pt x="423252" y="3668387"/>
                  </a:lnTo>
                  <a:lnTo>
                    <a:pt x="397790" y="3631469"/>
                  </a:lnTo>
                  <a:lnTo>
                    <a:pt x="373026" y="3594041"/>
                  </a:lnTo>
                  <a:lnTo>
                    <a:pt x="348967" y="3556114"/>
                  </a:lnTo>
                  <a:lnTo>
                    <a:pt x="325624" y="3517696"/>
                  </a:lnTo>
                  <a:lnTo>
                    <a:pt x="303006" y="3478797"/>
                  </a:lnTo>
                  <a:lnTo>
                    <a:pt x="281122" y="3439426"/>
                  </a:lnTo>
                  <a:lnTo>
                    <a:pt x="259981" y="3399592"/>
                  </a:lnTo>
                  <a:lnTo>
                    <a:pt x="239593" y="3359306"/>
                  </a:lnTo>
                  <a:lnTo>
                    <a:pt x="219967" y="3318575"/>
                  </a:lnTo>
                  <a:lnTo>
                    <a:pt x="201113" y="3277410"/>
                  </a:lnTo>
                  <a:lnTo>
                    <a:pt x="183040" y="3235820"/>
                  </a:lnTo>
                  <a:lnTo>
                    <a:pt x="165757" y="3193815"/>
                  </a:lnTo>
                  <a:lnTo>
                    <a:pt x="149274" y="3151403"/>
                  </a:lnTo>
                  <a:lnTo>
                    <a:pt x="133600" y="3108594"/>
                  </a:lnTo>
                  <a:lnTo>
                    <a:pt x="118744" y="3065398"/>
                  </a:lnTo>
                  <a:lnTo>
                    <a:pt x="104716" y="3021823"/>
                  </a:lnTo>
                  <a:lnTo>
                    <a:pt x="91525" y="2977880"/>
                  </a:lnTo>
                  <a:lnTo>
                    <a:pt x="79181" y="2933577"/>
                  </a:lnTo>
                  <a:lnTo>
                    <a:pt x="67692" y="2888924"/>
                  </a:lnTo>
                  <a:lnTo>
                    <a:pt x="57069" y="2843931"/>
                  </a:lnTo>
                  <a:lnTo>
                    <a:pt x="47321" y="2798606"/>
                  </a:lnTo>
                  <a:lnTo>
                    <a:pt x="38456" y="2752959"/>
                  </a:lnTo>
                  <a:lnTo>
                    <a:pt x="30485" y="2706999"/>
                  </a:lnTo>
                  <a:lnTo>
                    <a:pt x="23416" y="2660736"/>
                  </a:lnTo>
                  <a:lnTo>
                    <a:pt x="17260" y="2614179"/>
                  </a:lnTo>
                  <a:lnTo>
                    <a:pt x="12025" y="2567338"/>
                  </a:lnTo>
                  <a:lnTo>
                    <a:pt x="7721" y="2520221"/>
                  </a:lnTo>
                  <a:lnTo>
                    <a:pt x="4357" y="2472839"/>
                  </a:lnTo>
                  <a:lnTo>
                    <a:pt x="1942" y="2425200"/>
                  </a:lnTo>
                  <a:lnTo>
                    <a:pt x="487" y="2377314"/>
                  </a:lnTo>
                  <a:lnTo>
                    <a:pt x="0" y="2329191"/>
                  </a:lnTo>
                  <a:close/>
                </a:path>
              </a:pathLst>
            </a:custGeom>
            <a:ln w="190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3839" y="1668106"/>
              <a:ext cx="897255" cy="1170940"/>
            </a:xfrm>
            <a:custGeom>
              <a:avLst/>
              <a:gdLst/>
              <a:ahLst/>
              <a:cxnLst/>
              <a:rect l="l" t="t" r="r" b="b"/>
              <a:pathLst>
                <a:path w="897254" h="1170939">
                  <a:moveTo>
                    <a:pt x="0" y="0"/>
                  </a:moveTo>
                  <a:lnTo>
                    <a:pt x="897109" y="0"/>
                  </a:lnTo>
                  <a:lnTo>
                    <a:pt x="897109" y="1170510"/>
                  </a:lnTo>
                  <a:lnTo>
                    <a:pt x="0" y="117051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8939" y="2315806"/>
              <a:ext cx="571500" cy="38100"/>
            </a:xfrm>
            <a:custGeom>
              <a:avLst/>
              <a:gdLst/>
              <a:ahLst/>
              <a:cxnLst/>
              <a:rect l="l" t="t" r="r" b="b"/>
              <a:pathLst>
                <a:path w="571500" h="38100">
                  <a:moveTo>
                    <a:pt x="571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70907" y="1576322"/>
            <a:ext cx="553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5667" y="2298699"/>
            <a:ext cx="578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endParaRPr sz="4000">
              <a:latin typeface="Cambria Math"/>
              <a:cs typeface="Cambria Math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9138" y="920965"/>
            <a:ext cx="3200400" cy="2284095"/>
            <a:chOff x="769138" y="920965"/>
            <a:chExt cx="3200400" cy="2284095"/>
          </a:xfrm>
        </p:grpSpPr>
        <p:sp>
          <p:nvSpPr>
            <p:cNvPr id="10" name="object 10"/>
            <p:cNvSpPr/>
            <p:nvPr/>
          </p:nvSpPr>
          <p:spPr>
            <a:xfrm>
              <a:off x="794538" y="946365"/>
              <a:ext cx="3149600" cy="2233295"/>
            </a:xfrm>
            <a:custGeom>
              <a:avLst/>
              <a:gdLst/>
              <a:ahLst/>
              <a:cxnLst/>
              <a:rect l="l" t="t" r="r" b="b"/>
              <a:pathLst>
                <a:path w="3149600" h="2233295">
                  <a:moveTo>
                    <a:pt x="463593" y="0"/>
                  </a:moveTo>
                  <a:lnTo>
                    <a:pt x="3149251" y="1158414"/>
                  </a:lnTo>
                  <a:lnTo>
                    <a:pt x="2685658" y="2233205"/>
                  </a:lnTo>
                  <a:lnTo>
                    <a:pt x="0" y="1074790"/>
                  </a:lnTo>
                  <a:lnTo>
                    <a:pt x="463593" y="0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8081" y="1636661"/>
              <a:ext cx="540385" cy="261620"/>
            </a:xfrm>
            <a:custGeom>
              <a:avLst/>
              <a:gdLst/>
              <a:ahLst/>
              <a:cxnLst/>
              <a:rect l="l" t="t" r="r" b="b"/>
              <a:pathLst>
                <a:path w="540385" h="261619">
                  <a:moveTo>
                    <a:pt x="15090" y="0"/>
                  </a:moveTo>
                  <a:lnTo>
                    <a:pt x="0" y="34988"/>
                  </a:lnTo>
                  <a:lnTo>
                    <a:pt x="524770" y="261340"/>
                  </a:lnTo>
                  <a:lnTo>
                    <a:pt x="539857" y="226352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 rot="1380000">
            <a:off x="1252468" y="1142243"/>
            <a:ext cx="75378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39238" y="2124570"/>
            <a:ext cx="1123315" cy="513080"/>
          </a:xfrm>
          <a:custGeom>
            <a:avLst/>
            <a:gdLst/>
            <a:ahLst/>
            <a:cxnLst/>
            <a:rect l="l" t="t" r="r" b="b"/>
            <a:pathLst>
              <a:path w="1123314" h="513080">
                <a:moveTo>
                  <a:pt x="539864" y="226352"/>
                </a:moveTo>
                <a:lnTo>
                  <a:pt x="15087" y="0"/>
                </a:lnTo>
                <a:lnTo>
                  <a:pt x="0" y="34988"/>
                </a:lnTo>
                <a:lnTo>
                  <a:pt x="524764" y="261340"/>
                </a:lnTo>
                <a:lnTo>
                  <a:pt x="539864" y="226352"/>
                </a:lnTo>
                <a:close/>
              </a:path>
              <a:path w="1123314" h="513080">
                <a:moveTo>
                  <a:pt x="1122934" y="477850"/>
                </a:moveTo>
                <a:lnTo>
                  <a:pt x="609828" y="256540"/>
                </a:lnTo>
                <a:lnTo>
                  <a:pt x="594741" y="291515"/>
                </a:lnTo>
                <a:lnTo>
                  <a:pt x="1107846" y="512838"/>
                </a:lnTo>
                <a:lnTo>
                  <a:pt x="1122934" y="477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1380000">
            <a:off x="2413165" y="1760441"/>
            <a:ext cx="129797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dirty="0">
                <a:latin typeface="Cambria Math"/>
                <a:cs typeface="Cambria Math"/>
              </a:rPr>
              <a:t>𝜕𝑧</a:t>
            </a:r>
            <a:r>
              <a:rPr sz="4000" spc="-12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 rot="1380000">
            <a:off x="990855" y="2101893"/>
            <a:ext cx="247894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6000" baseline="1388" dirty="0">
                <a:latin typeface="Cambria Math"/>
                <a:cs typeface="Cambria Math"/>
              </a:rPr>
              <a:t>𝜕</a:t>
            </a: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290" dirty="0">
                <a:latin typeface="Cambria Math"/>
                <a:cs typeface="Cambria Math"/>
              </a:rPr>
              <a:t> </a:t>
            </a:r>
            <a:r>
              <a:rPr sz="6000" baseline="37500" dirty="0">
                <a:latin typeface="Cambria Math"/>
                <a:cs typeface="Cambria Math"/>
              </a:rPr>
              <a:t>=</a:t>
            </a:r>
            <a:r>
              <a:rPr sz="6000" spc="225" baseline="375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𝜕𝑥</a:t>
            </a:r>
            <a:r>
              <a:rPr sz="4000" spc="-5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302762" y="3290150"/>
            <a:ext cx="983615" cy="1338580"/>
            <a:chOff x="9302762" y="3290150"/>
            <a:chExt cx="983615" cy="1338580"/>
          </a:xfrm>
        </p:grpSpPr>
        <p:sp>
          <p:nvSpPr>
            <p:cNvPr id="17" name="object 17"/>
            <p:cNvSpPr/>
            <p:nvPr/>
          </p:nvSpPr>
          <p:spPr>
            <a:xfrm>
              <a:off x="9328162" y="3315550"/>
              <a:ext cx="932815" cy="1287780"/>
            </a:xfrm>
            <a:custGeom>
              <a:avLst/>
              <a:gdLst/>
              <a:ahLst/>
              <a:cxnLst/>
              <a:rect l="l" t="t" r="r" b="b"/>
              <a:pathLst>
                <a:path w="932815" h="1287779">
                  <a:moveTo>
                    <a:pt x="0" y="0"/>
                  </a:moveTo>
                  <a:lnTo>
                    <a:pt x="932599" y="0"/>
                  </a:lnTo>
                  <a:lnTo>
                    <a:pt x="932599" y="1287470"/>
                  </a:lnTo>
                  <a:lnTo>
                    <a:pt x="0" y="128747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80562" y="4039450"/>
              <a:ext cx="622300" cy="38100"/>
            </a:xfrm>
            <a:custGeom>
              <a:avLst/>
              <a:gdLst/>
              <a:ahLst/>
              <a:cxnLst/>
              <a:rect l="l" t="t" r="r" b="b"/>
              <a:pathLst>
                <a:path w="622300" h="38100">
                  <a:moveTo>
                    <a:pt x="6223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22300" y="3810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471673" y="3223261"/>
            <a:ext cx="635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Cambria Math"/>
                <a:cs typeface="Cambria Math"/>
              </a:rPr>
              <a:t>𝜕𝐿</a:t>
            </a:r>
            <a:endParaRPr sz="4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6086" y="4018789"/>
            <a:ext cx="607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Cambria Math"/>
                <a:cs typeface="Cambria Math"/>
              </a:rPr>
              <a:t>𝜕𝑧</a:t>
            </a:r>
            <a:endParaRPr sz="4400">
              <a:latin typeface="Cambria Math"/>
              <a:cs typeface="Cambria Math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32940" y="14541"/>
            <a:ext cx="10724515" cy="5247640"/>
            <a:chOff x="932940" y="14541"/>
            <a:chExt cx="10724515" cy="5247640"/>
          </a:xfrm>
        </p:grpSpPr>
        <p:sp>
          <p:nvSpPr>
            <p:cNvPr id="22" name="object 22"/>
            <p:cNvSpPr/>
            <p:nvPr/>
          </p:nvSpPr>
          <p:spPr>
            <a:xfrm>
              <a:off x="932929" y="619658"/>
              <a:ext cx="10724515" cy="4442460"/>
            </a:xfrm>
            <a:custGeom>
              <a:avLst/>
              <a:gdLst/>
              <a:ahLst/>
              <a:cxnLst/>
              <a:rect l="l" t="t" r="r" b="b"/>
              <a:pathLst>
                <a:path w="10724515" h="4442460">
                  <a:moveTo>
                    <a:pt x="3215424" y="3348431"/>
                  </a:moveTo>
                  <a:lnTo>
                    <a:pt x="3131032" y="3336721"/>
                  </a:lnTo>
                  <a:lnTo>
                    <a:pt x="3140164" y="3363798"/>
                  </a:lnTo>
                  <a:lnTo>
                    <a:pt x="0" y="4424324"/>
                  </a:lnTo>
                  <a:lnTo>
                    <a:pt x="6096" y="4442371"/>
                  </a:lnTo>
                  <a:lnTo>
                    <a:pt x="3146272" y="3381857"/>
                  </a:lnTo>
                  <a:lnTo>
                    <a:pt x="3155416" y="3408908"/>
                  </a:lnTo>
                  <a:lnTo>
                    <a:pt x="3204210" y="3359721"/>
                  </a:lnTo>
                  <a:lnTo>
                    <a:pt x="3215424" y="3348431"/>
                  </a:lnTo>
                  <a:close/>
                </a:path>
                <a:path w="10724515" h="4442460">
                  <a:moveTo>
                    <a:pt x="3310801" y="1253248"/>
                  </a:moveTo>
                  <a:lnTo>
                    <a:pt x="3297097" y="1237145"/>
                  </a:lnTo>
                  <a:lnTo>
                    <a:pt x="3255594" y="1188351"/>
                  </a:lnTo>
                  <a:lnTo>
                    <a:pt x="3244405" y="1214653"/>
                  </a:lnTo>
                  <a:lnTo>
                    <a:pt x="389686" y="0"/>
                  </a:lnTo>
                  <a:lnTo>
                    <a:pt x="382219" y="17538"/>
                  </a:lnTo>
                  <a:lnTo>
                    <a:pt x="3236938" y="1232179"/>
                  </a:lnTo>
                  <a:lnTo>
                    <a:pt x="3225762" y="1258468"/>
                  </a:lnTo>
                  <a:lnTo>
                    <a:pt x="3310801" y="1253248"/>
                  </a:lnTo>
                  <a:close/>
                </a:path>
                <a:path w="10724515" h="4442460">
                  <a:moveTo>
                    <a:pt x="10724299" y="2369921"/>
                  </a:moveTo>
                  <a:lnTo>
                    <a:pt x="10705249" y="2360396"/>
                  </a:lnTo>
                  <a:lnTo>
                    <a:pt x="10648099" y="2331821"/>
                  </a:lnTo>
                  <a:lnTo>
                    <a:pt x="10648099" y="2360396"/>
                  </a:lnTo>
                  <a:lnTo>
                    <a:pt x="7692695" y="2360396"/>
                  </a:lnTo>
                  <a:lnTo>
                    <a:pt x="7692695" y="2379446"/>
                  </a:lnTo>
                  <a:lnTo>
                    <a:pt x="10648099" y="2379446"/>
                  </a:lnTo>
                  <a:lnTo>
                    <a:pt x="10648099" y="2408021"/>
                  </a:lnTo>
                  <a:lnTo>
                    <a:pt x="10705249" y="2379446"/>
                  </a:lnTo>
                  <a:lnTo>
                    <a:pt x="10724299" y="2369921"/>
                  </a:lnTo>
                  <a:close/>
                </a:path>
              </a:pathLst>
            </a:custGeom>
            <a:solidFill>
              <a:srgbClr val="53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9571" y="740320"/>
              <a:ext cx="10603865" cy="4521835"/>
            </a:xfrm>
            <a:custGeom>
              <a:avLst/>
              <a:gdLst/>
              <a:ahLst/>
              <a:cxnLst/>
              <a:rect l="l" t="t" r="r" b="b"/>
              <a:pathLst>
                <a:path w="10603865" h="4521835">
                  <a:moveTo>
                    <a:pt x="3151530" y="1238059"/>
                  </a:moveTo>
                  <a:lnTo>
                    <a:pt x="349021" y="26238"/>
                  </a:lnTo>
                  <a:lnTo>
                    <a:pt x="351193" y="21183"/>
                  </a:lnTo>
                  <a:lnTo>
                    <a:pt x="360362" y="0"/>
                  </a:lnTo>
                  <a:lnTo>
                    <a:pt x="275297" y="4724"/>
                  </a:lnTo>
                  <a:lnTo>
                    <a:pt x="330123" y="69938"/>
                  </a:lnTo>
                  <a:lnTo>
                    <a:pt x="341452" y="43713"/>
                  </a:lnTo>
                  <a:lnTo>
                    <a:pt x="3143974" y="1255534"/>
                  </a:lnTo>
                  <a:lnTo>
                    <a:pt x="3151530" y="1238059"/>
                  </a:lnTo>
                  <a:close/>
                </a:path>
                <a:path w="10603865" h="4521835">
                  <a:moveTo>
                    <a:pt x="3225863" y="3408629"/>
                  </a:moveTo>
                  <a:lnTo>
                    <a:pt x="3219666" y="3390620"/>
                  </a:lnTo>
                  <a:lnTo>
                    <a:pt x="68935" y="4476318"/>
                  </a:lnTo>
                  <a:lnTo>
                    <a:pt x="59626" y="4449292"/>
                  </a:lnTo>
                  <a:lnTo>
                    <a:pt x="0" y="4510138"/>
                  </a:lnTo>
                  <a:lnTo>
                    <a:pt x="84455" y="4521339"/>
                  </a:lnTo>
                  <a:lnTo>
                    <a:pt x="76568" y="4498454"/>
                  </a:lnTo>
                  <a:lnTo>
                    <a:pt x="75145" y="4494327"/>
                  </a:lnTo>
                  <a:lnTo>
                    <a:pt x="3225863" y="3408629"/>
                  </a:lnTo>
                  <a:close/>
                </a:path>
                <a:path w="10603865" h="4521835">
                  <a:moveTo>
                    <a:pt x="10603560" y="2495029"/>
                  </a:moveTo>
                  <a:lnTo>
                    <a:pt x="7712532" y="2495029"/>
                  </a:lnTo>
                  <a:lnTo>
                    <a:pt x="7712532" y="2466454"/>
                  </a:lnTo>
                  <a:lnTo>
                    <a:pt x="7636332" y="2504554"/>
                  </a:lnTo>
                  <a:lnTo>
                    <a:pt x="7712532" y="2542654"/>
                  </a:lnTo>
                  <a:lnTo>
                    <a:pt x="7712532" y="2514079"/>
                  </a:lnTo>
                  <a:lnTo>
                    <a:pt x="10603560" y="2514079"/>
                  </a:lnTo>
                  <a:lnTo>
                    <a:pt x="10603560" y="24950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842" y="39941"/>
              <a:ext cx="932815" cy="953769"/>
            </a:xfrm>
            <a:custGeom>
              <a:avLst/>
              <a:gdLst/>
              <a:ahLst/>
              <a:cxnLst/>
              <a:rect l="l" t="t" r="r" b="b"/>
              <a:pathLst>
                <a:path w="932814" h="953769">
                  <a:moveTo>
                    <a:pt x="288341" y="0"/>
                  </a:moveTo>
                  <a:lnTo>
                    <a:pt x="932597" y="273160"/>
                  </a:lnTo>
                  <a:lnTo>
                    <a:pt x="644256" y="953221"/>
                  </a:lnTo>
                  <a:lnTo>
                    <a:pt x="0" y="680061"/>
                  </a:lnTo>
                  <a:lnTo>
                    <a:pt x="288341" y="0"/>
                  </a:lnTo>
                  <a:close/>
                </a:path>
              </a:pathLst>
            </a:custGeom>
            <a:ln w="507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21210" y="2438907"/>
            <a:ext cx="1561465" cy="198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latin typeface="Calibri"/>
                <a:cs typeface="Calibri"/>
              </a:rPr>
              <a:t>f</a:t>
            </a:r>
            <a:endParaRPr sz="6400">
              <a:latin typeface="Calibri"/>
              <a:cs typeface="Calibri"/>
            </a:endParaRPr>
          </a:p>
          <a:p>
            <a:pPr marL="12700" marR="5080" indent="-635" algn="ctr">
              <a:lnSpc>
                <a:spcPts val="3820"/>
              </a:lnSpc>
              <a:spcBef>
                <a:spcPts val="220"/>
              </a:spcBef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Local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gradients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70936" y="4722877"/>
            <a:ext cx="164592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34620" marR="5080" indent="-122555">
              <a:lnSpc>
                <a:spcPts val="3820"/>
              </a:lnSpc>
              <a:spcBef>
                <a:spcPts val="215"/>
              </a:spcBef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Upstream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8764" y="2674621"/>
            <a:ext cx="213931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895" marR="5080" indent="-290830">
              <a:lnSpc>
                <a:spcPts val="3790"/>
              </a:lnSpc>
              <a:spcBef>
                <a:spcPts val="250"/>
              </a:spcBef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Downstream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1320000">
            <a:off x="1844635" y="216884"/>
            <a:ext cx="696638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𝑥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95589" y="3880857"/>
            <a:ext cx="899794" cy="924560"/>
          </a:xfrm>
          <a:custGeom>
            <a:avLst/>
            <a:gdLst/>
            <a:ahLst/>
            <a:cxnLst/>
            <a:rect l="l" t="t" r="r" b="b"/>
            <a:pathLst>
              <a:path w="899794" h="924560">
                <a:moveTo>
                  <a:pt x="0" y="224442"/>
                </a:moveTo>
                <a:lnTo>
                  <a:pt x="662803" y="0"/>
                </a:lnTo>
                <a:lnTo>
                  <a:pt x="899720" y="699639"/>
                </a:lnTo>
                <a:lnTo>
                  <a:pt x="236916" y="924082"/>
                </a:lnTo>
                <a:lnTo>
                  <a:pt x="0" y="224442"/>
                </a:lnTo>
                <a:close/>
              </a:path>
            </a:pathLst>
          </a:custGeom>
          <a:ln w="507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20520000">
            <a:off x="1290614" y="4046589"/>
            <a:ext cx="7031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𝑦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402267" y="2086991"/>
            <a:ext cx="699770" cy="739140"/>
          </a:xfrm>
          <a:prstGeom prst="rect">
            <a:avLst/>
          </a:prstGeom>
          <a:ln w="5080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215">
              <a:lnSpc>
                <a:spcPts val="5455"/>
              </a:lnSpc>
            </a:pPr>
            <a:r>
              <a:rPr sz="4800" spc="-50" dirty="0">
                <a:latin typeface="Cambria Math"/>
                <a:cs typeface="Cambria Math"/>
              </a:rPr>
              <a:t>𝑧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04353" y="4209053"/>
            <a:ext cx="3015615" cy="2175510"/>
            <a:chOff x="1504353" y="4209053"/>
            <a:chExt cx="3015615" cy="2175510"/>
          </a:xfrm>
        </p:grpSpPr>
        <p:sp>
          <p:nvSpPr>
            <p:cNvPr id="33" name="object 33"/>
            <p:cNvSpPr/>
            <p:nvPr/>
          </p:nvSpPr>
          <p:spPr>
            <a:xfrm>
              <a:off x="1529753" y="4234453"/>
              <a:ext cx="2964815" cy="2124710"/>
            </a:xfrm>
            <a:custGeom>
              <a:avLst/>
              <a:gdLst/>
              <a:ahLst/>
              <a:cxnLst/>
              <a:rect l="l" t="t" r="r" b="b"/>
              <a:pathLst>
                <a:path w="2964815" h="2124710">
                  <a:moveTo>
                    <a:pt x="0" y="926598"/>
                  </a:moveTo>
                  <a:lnTo>
                    <a:pt x="2524883" y="0"/>
                  </a:lnTo>
                  <a:lnTo>
                    <a:pt x="2964376" y="1197572"/>
                  </a:lnTo>
                  <a:lnTo>
                    <a:pt x="439492" y="2124170"/>
                  </a:lnTo>
                  <a:lnTo>
                    <a:pt x="0" y="926598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60194" y="5532831"/>
              <a:ext cx="549910" cy="233045"/>
            </a:xfrm>
            <a:custGeom>
              <a:avLst/>
              <a:gdLst/>
              <a:ahLst/>
              <a:cxnLst/>
              <a:rect l="l" t="t" r="r" b="b"/>
              <a:pathLst>
                <a:path w="549910" h="233045">
                  <a:moveTo>
                    <a:pt x="536511" y="0"/>
                  </a:moveTo>
                  <a:lnTo>
                    <a:pt x="0" y="196888"/>
                  </a:lnTo>
                  <a:lnTo>
                    <a:pt x="13131" y="232655"/>
                  </a:lnTo>
                  <a:lnTo>
                    <a:pt x="549643" y="35763"/>
                  </a:lnTo>
                  <a:lnTo>
                    <a:pt x="536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 rot="20400000">
            <a:off x="1618292" y="5020998"/>
            <a:ext cx="75238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16681" y="4885270"/>
            <a:ext cx="1158240" cy="455930"/>
          </a:xfrm>
          <a:custGeom>
            <a:avLst/>
            <a:gdLst/>
            <a:ahLst/>
            <a:cxnLst/>
            <a:rect l="l" t="t" r="r" b="b"/>
            <a:pathLst>
              <a:path w="1158239" h="455929">
                <a:moveTo>
                  <a:pt x="549630" y="258914"/>
                </a:moveTo>
                <a:lnTo>
                  <a:pt x="536511" y="223139"/>
                </a:lnTo>
                <a:lnTo>
                  <a:pt x="0" y="420039"/>
                </a:lnTo>
                <a:lnTo>
                  <a:pt x="13119" y="455803"/>
                </a:lnTo>
                <a:lnTo>
                  <a:pt x="549630" y="258914"/>
                </a:lnTo>
                <a:close/>
              </a:path>
              <a:path w="1158239" h="455929">
                <a:moveTo>
                  <a:pt x="1157681" y="35763"/>
                </a:moveTo>
                <a:lnTo>
                  <a:pt x="1144562" y="0"/>
                </a:lnTo>
                <a:lnTo>
                  <a:pt x="619963" y="192519"/>
                </a:lnTo>
                <a:lnTo>
                  <a:pt x="633095" y="228282"/>
                </a:lnTo>
                <a:lnTo>
                  <a:pt x="1157681" y="35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 rot="20400000">
            <a:off x="2819209" y="4478547"/>
            <a:ext cx="129914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dirty="0">
                <a:latin typeface="Cambria Math"/>
                <a:cs typeface="Cambria Math"/>
              </a:rPr>
              <a:t>𝜕𝑧</a:t>
            </a:r>
            <a:r>
              <a:rPr sz="4000" spc="-7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 rot="20400000">
            <a:off x="1848621" y="5298655"/>
            <a:ext cx="249199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dirty="0">
                <a:latin typeface="Cambria Math"/>
                <a:cs typeface="Cambria Math"/>
              </a:rPr>
              <a:t>𝜕𝑦</a:t>
            </a:r>
            <a:r>
              <a:rPr sz="4000" spc="240" dirty="0">
                <a:latin typeface="Cambria Math"/>
                <a:cs typeface="Cambria Math"/>
              </a:rPr>
              <a:t> </a:t>
            </a:r>
            <a:r>
              <a:rPr sz="6000" baseline="37500" dirty="0">
                <a:latin typeface="Cambria Math"/>
                <a:cs typeface="Cambria Math"/>
              </a:rPr>
              <a:t>=</a:t>
            </a:r>
            <a:r>
              <a:rPr sz="6000" spc="300" baseline="375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𝜕𝑦</a:t>
            </a:r>
            <a:r>
              <a:rPr sz="4000" spc="-75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4095" y="3087903"/>
            <a:ext cx="948055" cy="1326515"/>
            <a:chOff x="4474095" y="3087903"/>
            <a:chExt cx="948055" cy="1326515"/>
          </a:xfrm>
        </p:grpSpPr>
        <p:sp>
          <p:nvSpPr>
            <p:cNvPr id="40" name="object 40"/>
            <p:cNvSpPr/>
            <p:nvPr/>
          </p:nvSpPr>
          <p:spPr>
            <a:xfrm>
              <a:off x="4499495" y="3113303"/>
              <a:ext cx="897255" cy="1275715"/>
            </a:xfrm>
            <a:custGeom>
              <a:avLst/>
              <a:gdLst/>
              <a:ahLst/>
              <a:cxnLst/>
              <a:rect l="l" t="t" r="r" b="b"/>
              <a:pathLst>
                <a:path w="897254" h="1275714">
                  <a:moveTo>
                    <a:pt x="0" y="0"/>
                  </a:moveTo>
                  <a:lnTo>
                    <a:pt x="897109" y="0"/>
                  </a:lnTo>
                  <a:lnTo>
                    <a:pt x="897109" y="1275670"/>
                  </a:lnTo>
                  <a:lnTo>
                    <a:pt x="0" y="127567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64595" y="3761003"/>
              <a:ext cx="571500" cy="38100"/>
            </a:xfrm>
            <a:custGeom>
              <a:avLst/>
              <a:gdLst/>
              <a:ahLst/>
              <a:cxnLst/>
              <a:rect l="l" t="t" r="r" b="b"/>
              <a:pathLst>
                <a:path w="571500" h="38100">
                  <a:moveTo>
                    <a:pt x="571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666564" y="3021075"/>
            <a:ext cx="553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47514" y="3746498"/>
            <a:ext cx="592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𝜕𝑦</a:t>
            </a:r>
            <a:endParaRPr sz="4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One</a:t>
            </a:r>
            <a:r>
              <a:rPr spc="-15" dirty="0"/>
              <a:t> </a:t>
            </a:r>
            <a:r>
              <a:rPr dirty="0"/>
              <a:t>solution:</a:t>
            </a:r>
            <a:r>
              <a:rPr spc="-20" dirty="0"/>
              <a:t> </a:t>
            </a:r>
            <a:r>
              <a:rPr sz="3900" dirty="0"/>
              <a:t>Feature</a:t>
            </a:r>
            <a:r>
              <a:rPr sz="3900" spc="20" dirty="0"/>
              <a:t> </a:t>
            </a:r>
            <a:r>
              <a:rPr sz="3900" spc="-10" dirty="0"/>
              <a:t>Transforms</a:t>
            </a:r>
            <a:endParaRPr sz="3900"/>
          </a:p>
        </p:txBody>
      </p:sp>
      <p:grpSp>
        <p:nvGrpSpPr>
          <p:cNvPr id="3" name="object 3"/>
          <p:cNvGrpSpPr/>
          <p:nvPr/>
        </p:nvGrpSpPr>
        <p:grpSpPr>
          <a:xfrm>
            <a:off x="1287717" y="2103742"/>
            <a:ext cx="3763645" cy="3458845"/>
            <a:chOff x="1287717" y="2103742"/>
            <a:chExt cx="3763645" cy="3458845"/>
          </a:xfrm>
        </p:grpSpPr>
        <p:sp>
          <p:nvSpPr>
            <p:cNvPr id="4" name="object 4"/>
            <p:cNvSpPr/>
            <p:nvPr/>
          </p:nvSpPr>
          <p:spPr>
            <a:xfrm>
              <a:off x="3151771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7717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8505" y="3333267"/>
              <a:ext cx="201930" cy="201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4" y="7184"/>
                  </a:lnTo>
                  <a:lnTo>
                    <a:pt x="26779" y="26779"/>
                  </a:lnTo>
                  <a:lnTo>
                    <a:pt x="7184" y="55844"/>
                  </a:lnTo>
                  <a:lnTo>
                    <a:pt x="0" y="91439"/>
                  </a:lnTo>
                  <a:lnTo>
                    <a:pt x="7184" y="127030"/>
                  </a:lnTo>
                  <a:lnTo>
                    <a:pt x="26779" y="156095"/>
                  </a:lnTo>
                  <a:lnTo>
                    <a:pt x="55844" y="175693"/>
                  </a:lnTo>
                  <a:lnTo>
                    <a:pt x="91439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0232" y="3957764"/>
              <a:ext cx="201930" cy="201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8177" y="4037279"/>
              <a:ext cx="201930" cy="2019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748" y="3701669"/>
              <a:ext cx="201930" cy="2019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812" y="3664064"/>
              <a:ext cx="201930" cy="2019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91440" y="0"/>
                  </a:moveTo>
                  <a:lnTo>
                    <a:pt x="55844" y="7186"/>
                  </a:lnTo>
                  <a:lnTo>
                    <a:pt x="26779" y="26784"/>
                  </a:lnTo>
                  <a:lnTo>
                    <a:pt x="7184" y="55849"/>
                  </a:lnTo>
                  <a:lnTo>
                    <a:pt x="0" y="91439"/>
                  </a:lnTo>
                  <a:lnTo>
                    <a:pt x="7184" y="127035"/>
                  </a:lnTo>
                  <a:lnTo>
                    <a:pt x="26779" y="156100"/>
                  </a:lnTo>
                  <a:lnTo>
                    <a:pt x="55844" y="175695"/>
                  </a:lnTo>
                  <a:lnTo>
                    <a:pt x="91440" y="182880"/>
                  </a:lnTo>
                  <a:lnTo>
                    <a:pt x="127030" y="175695"/>
                  </a:lnTo>
                  <a:lnTo>
                    <a:pt x="156095" y="156100"/>
                  </a:lnTo>
                  <a:lnTo>
                    <a:pt x="175693" y="127035"/>
                  </a:lnTo>
                  <a:lnTo>
                    <a:pt x="182880" y="91439"/>
                  </a:lnTo>
                  <a:lnTo>
                    <a:pt x="175693" y="55849"/>
                  </a:lnTo>
                  <a:lnTo>
                    <a:pt x="156095" y="26784"/>
                  </a:lnTo>
                  <a:lnTo>
                    <a:pt x="127030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7505" y="2959696"/>
              <a:ext cx="201930" cy="2019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5462" y="2721216"/>
              <a:ext cx="201930" cy="2019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093" y="2853690"/>
              <a:ext cx="201930" cy="2019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704" y="3524973"/>
              <a:ext cx="201930" cy="2019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561" y="4231563"/>
              <a:ext cx="201930" cy="2019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4247" y="4443539"/>
              <a:ext cx="201930" cy="2019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2478" y="4434700"/>
              <a:ext cx="201930" cy="2019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322" y="4160913"/>
              <a:ext cx="201930" cy="2019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2507" y="3728123"/>
              <a:ext cx="201930" cy="2019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8514" y="3357156"/>
              <a:ext cx="201930" cy="2019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5877" y="3127514"/>
              <a:ext cx="201930" cy="2019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149" y="4178579"/>
              <a:ext cx="201930" cy="2019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454" y="4752695"/>
              <a:ext cx="201930" cy="2019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3695" y="3816438"/>
              <a:ext cx="201930" cy="201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2205" y="4726203"/>
              <a:ext cx="201930" cy="20193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257278" y="3749547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0882" y="1945131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859" y="1390395"/>
            <a:ext cx="2057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Original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9732" y="2296668"/>
            <a:ext cx="22548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 marR="304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(x</a:t>
            </a:r>
            <a:r>
              <a:rPr sz="3150" baseline="26455" dirty="0">
                <a:latin typeface="Calibri"/>
                <a:cs typeface="Calibri"/>
              </a:rPr>
              <a:t>2</a:t>
            </a:r>
            <a:r>
              <a:rPr sz="3150" spc="382" baseline="264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10" dirty="0">
                <a:latin typeface="Calibri"/>
                <a:cs typeface="Calibri"/>
              </a:rPr>
              <a:t> y</a:t>
            </a:r>
            <a:r>
              <a:rPr sz="3150" spc="-15" baseline="26455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)</a:t>
            </a:r>
            <a:r>
              <a:rPr sz="3150" spc="-15" baseline="26455" dirty="0">
                <a:latin typeface="Calibri"/>
                <a:cs typeface="Calibri"/>
              </a:rPr>
              <a:t>1/2 </a:t>
            </a:r>
            <a:r>
              <a:rPr sz="3200" dirty="0">
                <a:latin typeface="Calibri"/>
                <a:cs typeface="Calibri"/>
              </a:rPr>
              <a:t>θ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tan</a:t>
            </a:r>
            <a:r>
              <a:rPr sz="3150" spc="-37" baseline="26455" dirty="0">
                <a:latin typeface="Calibri"/>
                <a:cs typeface="Calibri"/>
              </a:rPr>
              <a:t>-</a:t>
            </a:r>
            <a:r>
              <a:rPr sz="3150" spc="-15" baseline="26455" dirty="0">
                <a:latin typeface="Calibri"/>
                <a:cs typeface="Calibri"/>
              </a:rPr>
              <a:t>1</a:t>
            </a:r>
            <a:r>
              <a:rPr sz="3200" spc="-10" dirty="0">
                <a:latin typeface="Calibri"/>
                <a:cs typeface="Calibri"/>
              </a:rPr>
              <a:t>(y/x)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05373" y="3666096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1587182" y="0"/>
                </a:moveTo>
                <a:lnTo>
                  <a:pt x="1587182" y="266700"/>
                </a:lnTo>
                <a:lnTo>
                  <a:pt x="1764982" y="177800"/>
                </a:lnTo>
                <a:lnTo>
                  <a:pt x="1631632" y="177800"/>
                </a:lnTo>
                <a:lnTo>
                  <a:pt x="1631632" y="88900"/>
                </a:lnTo>
                <a:lnTo>
                  <a:pt x="1764982" y="88900"/>
                </a:lnTo>
                <a:lnTo>
                  <a:pt x="1587182" y="0"/>
                </a:lnTo>
                <a:close/>
              </a:path>
              <a:path w="1854200" h="266700">
                <a:moveTo>
                  <a:pt x="1587182" y="88900"/>
                </a:moveTo>
                <a:lnTo>
                  <a:pt x="0" y="88900"/>
                </a:lnTo>
                <a:lnTo>
                  <a:pt x="0" y="177800"/>
                </a:lnTo>
                <a:lnTo>
                  <a:pt x="1587182" y="177800"/>
                </a:lnTo>
                <a:lnTo>
                  <a:pt x="1587182" y="88900"/>
                </a:lnTo>
                <a:close/>
              </a:path>
              <a:path w="1854200" h="266700">
                <a:moveTo>
                  <a:pt x="1764982" y="88900"/>
                </a:moveTo>
                <a:lnTo>
                  <a:pt x="1631632" y="88900"/>
                </a:lnTo>
                <a:lnTo>
                  <a:pt x="1631632" y="177800"/>
                </a:lnTo>
                <a:lnTo>
                  <a:pt x="1764982" y="177800"/>
                </a:lnTo>
                <a:lnTo>
                  <a:pt x="1853882" y="133350"/>
                </a:lnTo>
                <a:lnTo>
                  <a:pt x="1764982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7816381" y="2091042"/>
            <a:ext cx="3789045" cy="3484245"/>
            <a:chOff x="7816381" y="2091042"/>
            <a:chExt cx="3789045" cy="3484245"/>
          </a:xfrm>
        </p:grpSpPr>
        <p:sp>
          <p:nvSpPr>
            <p:cNvPr id="36" name="object 36"/>
            <p:cNvSpPr/>
            <p:nvPr/>
          </p:nvSpPr>
          <p:spPr>
            <a:xfrm>
              <a:off x="9693135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29081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676588" y="1390395"/>
            <a:ext cx="2035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Feature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31142" y="3911091"/>
            <a:ext cx="145097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60655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Feature </a:t>
            </a:r>
            <a:r>
              <a:rPr sz="2800" spc="-25" dirty="0">
                <a:latin typeface="Calibri"/>
                <a:cs typeface="Calibri"/>
              </a:rPr>
              <a:t>transform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7231" y="3731259"/>
            <a:ext cx="149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58833" y="1829307"/>
            <a:ext cx="2146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032822" y="1902040"/>
            <a:ext cx="1409065" cy="3862070"/>
            <a:chOff x="10032822" y="1902040"/>
            <a:chExt cx="1409065" cy="386207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06454" y="3286340"/>
              <a:ext cx="201930" cy="20193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097806" y="296221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91440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39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40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80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97806" y="296221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6051" y="4059694"/>
              <a:ext cx="201930" cy="20193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124539" y="378439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40" y="182879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124539" y="378439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8515" y="4980813"/>
              <a:ext cx="201930" cy="20193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033099" y="455284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40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39" y="182880"/>
                  </a:lnTo>
                  <a:lnTo>
                    <a:pt x="127035" y="175693"/>
                  </a:lnTo>
                  <a:lnTo>
                    <a:pt x="156100" y="156095"/>
                  </a:lnTo>
                  <a:lnTo>
                    <a:pt x="175695" y="127030"/>
                  </a:lnTo>
                  <a:lnTo>
                    <a:pt x="182879" y="91440"/>
                  </a:lnTo>
                  <a:lnTo>
                    <a:pt x="175695" y="55844"/>
                  </a:lnTo>
                  <a:lnTo>
                    <a:pt x="156100" y="26779"/>
                  </a:lnTo>
                  <a:lnTo>
                    <a:pt x="127035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033099" y="455284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6912" y="5336171"/>
              <a:ext cx="201930" cy="20193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56467" y="2195817"/>
              <a:ext cx="384810" cy="4127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5827" y="4292168"/>
              <a:ext cx="201930" cy="20193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215979" y="475721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39" y="182880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215979" y="475721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5401" y="1950681"/>
              <a:ext cx="201930" cy="20193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914926" y="316547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39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40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914926" y="316547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15459" y="2698064"/>
              <a:ext cx="201930" cy="20193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933493" y="361734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40" y="182879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33493" y="361734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7447" y="3214408"/>
              <a:ext cx="201930" cy="2019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5204" y="1956371"/>
              <a:ext cx="201930" cy="20193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1306" y="4278147"/>
              <a:ext cx="201930" cy="20193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2822" y="5265686"/>
              <a:ext cx="201930" cy="20193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61168" y="4726203"/>
              <a:ext cx="201930" cy="2019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7749" y="3717886"/>
              <a:ext cx="201930" cy="20193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5809" y="2659976"/>
              <a:ext cx="201930" cy="20193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637244" y="1921090"/>
              <a:ext cx="4445" cy="3823970"/>
            </a:xfrm>
            <a:custGeom>
              <a:avLst/>
              <a:gdLst/>
              <a:ahLst/>
              <a:cxnLst/>
              <a:rect l="l" t="t" r="r" b="b"/>
              <a:pathLst>
                <a:path w="4445" h="3823970">
                  <a:moveTo>
                    <a:pt x="4378" y="0"/>
                  </a:moveTo>
                  <a:lnTo>
                    <a:pt x="0" y="382376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8675547" y="5579364"/>
            <a:ext cx="1671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Linear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classifier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feature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space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50862"/>
            <a:ext cx="12205335" cy="6214110"/>
            <a:chOff x="-6350" y="650862"/>
            <a:chExt cx="12205335" cy="6214110"/>
          </a:xfrm>
        </p:grpSpPr>
        <p:sp>
          <p:nvSpPr>
            <p:cNvPr id="3" name="object 3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2329192" y="0"/>
                  </a:moveTo>
                  <a:lnTo>
                    <a:pt x="2281069" y="487"/>
                  </a:lnTo>
                  <a:lnTo>
                    <a:pt x="2233183" y="1942"/>
                  </a:lnTo>
                  <a:lnTo>
                    <a:pt x="2185544" y="4357"/>
                  </a:lnTo>
                  <a:lnTo>
                    <a:pt x="2138161" y="7721"/>
                  </a:lnTo>
                  <a:lnTo>
                    <a:pt x="2091045" y="12025"/>
                  </a:lnTo>
                  <a:lnTo>
                    <a:pt x="2044204" y="17260"/>
                  </a:lnTo>
                  <a:lnTo>
                    <a:pt x="1997647" y="23416"/>
                  </a:lnTo>
                  <a:lnTo>
                    <a:pt x="1951384" y="30485"/>
                  </a:lnTo>
                  <a:lnTo>
                    <a:pt x="1905424" y="38456"/>
                  </a:lnTo>
                  <a:lnTo>
                    <a:pt x="1859777" y="47320"/>
                  </a:lnTo>
                  <a:lnTo>
                    <a:pt x="1814452" y="57069"/>
                  </a:lnTo>
                  <a:lnTo>
                    <a:pt x="1769458" y="67692"/>
                  </a:lnTo>
                  <a:lnTo>
                    <a:pt x="1724806" y="79180"/>
                  </a:lnTo>
                  <a:lnTo>
                    <a:pt x="1680503" y="91524"/>
                  </a:lnTo>
                  <a:lnTo>
                    <a:pt x="1636560" y="104715"/>
                  </a:lnTo>
                  <a:lnTo>
                    <a:pt x="1592985" y="118743"/>
                  </a:lnTo>
                  <a:lnTo>
                    <a:pt x="1549789" y="133598"/>
                  </a:lnTo>
                  <a:lnTo>
                    <a:pt x="1506980" y="149272"/>
                  </a:lnTo>
                  <a:lnTo>
                    <a:pt x="1464568" y="165755"/>
                  </a:lnTo>
                  <a:lnTo>
                    <a:pt x="1422563" y="183038"/>
                  </a:lnTo>
                  <a:lnTo>
                    <a:pt x="1380973" y="201111"/>
                  </a:lnTo>
                  <a:lnTo>
                    <a:pt x="1339809" y="219965"/>
                  </a:lnTo>
                  <a:lnTo>
                    <a:pt x="1299078" y="239591"/>
                  </a:lnTo>
                  <a:lnTo>
                    <a:pt x="1258792" y="259979"/>
                  </a:lnTo>
                  <a:lnTo>
                    <a:pt x="1218958" y="281119"/>
                  </a:lnTo>
                  <a:lnTo>
                    <a:pt x="1179587" y="303004"/>
                  </a:lnTo>
                  <a:lnTo>
                    <a:pt x="1140688" y="325622"/>
                  </a:lnTo>
                  <a:lnTo>
                    <a:pt x="1102270" y="348965"/>
                  </a:lnTo>
                  <a:lnTo>
                    <a:pt x="1064343" y="373023"/>
                  </a:lnTo>
                  <a:lnTo>
                    <a:pt x="1026916" y="397788"/>
                  </a:lnTo>
                  <a:lnTo>
                    <a:pt x="989998" y="423249"/>
                  </a:lnTo>
                  <a:lnTo>
                    <a:pt x="953599" y="449397"/>
                  </a:lnTo>
                  <a:lnTo>
                    <a:pt x="917728" y="476223"/>
                  </a:lnTo>
                  <a:lnTo>
                    <a:pt x="882394" y="503718"/>
                  </a:lnTo>
                  <a:lnTo>
                    <a:pt x="847607" y="531872"/>
                  </a:lnTo>
                  <a:lnTo>
                    <a:pt x="813376" y="560676"/>
                  </a:lnTo>
                  <a:lnTo>
                    <a:pt x="779711" y="590120"/>
                  </a:lnTo>
                  <a:lnTo>
                    <a:pt x="746621" y="620196"/>
                  </a:lnTo>
                  <a:lnTo>
                    <a:pt x="714115" y="650893"/>
                  </a:lnTo>
                  <a:lnTo>
                    <a:pt x="682202" y="682202"/>
                  </a:lnTo>
                  <a:lnTo>
                    <a:pt x="650893" y="714115"/>
                  </a:lnTo>
                  <a:lnTo>
                    <a:pt x="620196" y="746621"/>
                  </a:lnTo>
                  <a:lnTo>
                    <a:pt x="590120" y="779711"/>
                  </a:lnTo>
                  <a:lnTo>
                    <a:pt x="560676" y="813376"/>
                  </a:lnTo>
                  <a:lnTo>
                    <a:pt x="531872" y="847607"/>
                  </a:lnTo>
                  <a:lnTo>
                    <a:pt x="503718" y="882394"/>
                  </a:lnTo>
                  <a:lnTo>
                    <a:pt x="476223" y="917728"/>
                  </a:lnTo>
                  <a:lnTo>
                    <a:pt x="449397" y="953599"/>
                  </a:lnTo>
                  <a:lnTo>
                    <a:pt x="423249" y="989998"/>
                  </a:lnTo>
                  <a:lnTo>
                    <a:pt x="397788" y="1026916"/>
                  </a:lnTo>
                  <a:lnTo>
                    <a:pt x="373023" y="1064343"/>
                  </a:lnTo>
                  <a:lnTo>
                    <a:pt x="348965" y="1102270"/>
                  </a:lnTo>
                  <a:lnTo>
                    <a:pt x="325622" y="1140688"/>
                  </a:lnTo>
                  <a:lnTo>
                    <a:pt x="303004" y="1179587"/>
                  </a:lnTo>
                  <a:lnTo>
                    <a:pt x="281119" y="1218958"/>
                  </a:lnTo>
                  <a:lnTo>
                    <a:pt x="259979" y="1258792"/>
                  </a:lnTo>
                  <a:lnTo>
                    <a:pt x="239591" y="1299078"/>
                  </a:lnTo>
                  <a:lnTo>
                    <a:pt x="219965" y="1339809"/>
                  </a:lnTo>
                  <a:lnTo>
                    <a:pt x="201111" y="1380973"/>
                  </a:lnTo>
                  <a:lnTo>
                    <a:pt x="183038" y="1422563"/>
                  </a:lnTo>
                  <a:lnTo>
                    <a:pt x="165755" y="1464568"/>
                  </a:lnTo>
                  <a:lnTo>
                    <a:pt x="149272" y="1506980"/>
                  </a:lnTo>
                  <a:lnTo>
                    <a:pt x="133598" y="1549789"/>
                  </a:lnTo>
                  <a:lnTo>
                    <a:pt x="118743" y="1592985"/>
                  </a:lnTo>
                  <a:lnTo>
                    <a:pt x="104715" y="1636560"/>
                  </a:lnTo>
                  <a:lnTo>
                    <a:pt x="91524" y="1680503"/>
                  </a:lnTo>
                  <a:lnTo>
                    <a:pt x="79180" y="1724806"/>
                  </a:lnTo>
                  <a:lnTo>
                    <a:pt x="67692" y="1769458"/>
                  </a:lnTo>
                  <a:lnTo>
                    <a:pt x="57069" y="1814452"/>
                  </a:lnTo>
                  <a:lnTo>
                    <a:pt x="47320" y="1859777"/>
                  </a:lnTo>
                  <a:lnTo>
                    <a:pt x="38456" y="1905424"/>
                  </a:lnTo>
                  <a:lnTo>
                    <a:pt x="30485" y="1951384"/>
                  </a:lnTo>
                  <a:lnTo>
                    <a:pt x="23416" y="1997647"/>
                  </a:lnTo>
                  <a:lnTo>
                    <a:pt x="17260" y="2044204"/>
                  </a:lnTo>
                  <a:lnTo>
                    <a:pt x="12025" y="2091045"/>
                  </a:lnTo>
                  <a:lnTo>
                    <a:pt x="7721" y="2138161"/>
                  </a:lnTo>
                  <a:lnTo>
                    <a:pt x="4357" y="2185544"/>
                  </a:lnTo>
                  <a:lnTo>
                    <a:pt x="1942" y="2233183"/>
                  </a:lnTo>
                  <a:lnTo>
                    <a:pt x="487" y="2281069"/>
                  </a:lnTo>
                  <a:lnTo>
                    <a:pt x="0" y="2329192"/>
                  </a:lnTo>
                  <a:lnTo>
                    <a:pt x="487" y="2377316"/>
                  </a:lnTo>
                  <a:lnTo>
                    <a:pt x="1942" y="2425202"/>
                  </a:lnTo>
                  <a:lnTo>
                    <a:pt x="4357" y="2472841"/>
                  </a:lnTo>
                  <a:lnTo>
                    <a:pt x="7721" y="2520223"/>
                  </a:lnTo>
                  <a:lnTo>
                    <a:pt x="12025" y="2567340"/>
                  </a:lnTo>
                  <a:lnTo>
                    <a:pt x="17260" y="2614181"/>
                  </a:lnTo>
                  <a:lnTo>
                    <a:pt x="23416" y="2660738"/>
                  </a:lnTo>
                  <a:lnTo>
                    <a:pt x="30485" y="2707001"/>
                  </a:lnTo>
                  <a:lnTo>
                    <a:pt x="38456" y="2752960"/>
                  </a:lnTo>
                  <a:lnTo>
                    <a:pt x="47320" y="2798607"/>
                  </a:lnTo>
                  <a:lnTo>
                    <a:pt x="57069" y="2843932"/>
                  </a:lnTo>
                  <a:lnTo>
                    <a:pt x="67692" y="2888926"/>
                  </a:lnTo>
                  <a:lnTo>
                    <a:pt x="79180" y="2933579"/>
                  </a:lnTo>
                  <a:lnTo>
                    <a:pt x="91524" y="2977882"/>
                  </a:lnTo>
                  <a:lnTo>
                    <a:pt x="104715" y="3021825"/>
                  </a:lnTo>
                  <a:lnTo>
                    <a:pt x="118743" y="3065399"/>
                  </a:lnTo>
                  <a:lnTo>
                    <a:pt x="133598" y="3108596"/>
                  </a:lnTo>
                  <a:lnTo>
                    <a:pt x="149272" y="3151404"/>
                  </a:lnTo>
                  <a:lnTo>
                    <a:pt x="165755" y="3193816"/>
                  </a:lnTo>
                  <a:lnTo>
                    <a:pt x="183038" y="3235821"/>
                  </a:lnTo>
                  <a:lnTo>
                    <a:pt x="201111" y="3277411"/>
                  </a:lnTo>
                  <a:lnTo>
                    <a:pt x="219965" y="3318576"/>
                  </a:lnTo>
                  <a:lnTo>
                    <a:pt x="239591" y="3359306"/>
                  </a:lnTo>
                  <a:lnTo>
                    <a:pt x="259979" y="3399593"/>
                  </a:lnTo>
                  <a:lnTo>
                    <a:pt x="281119" y="3439426"/>
                  </a:lnTo>
                  <a:lnTo>
                    <a:pt x="303004" y="3478797"/>
                  </a:lnTo>
                  <a:lnTo>
                    <a:pt x="325622" y="3517696"/>
                  </a:lnTo>
                  <a:lnTo>
                    <a:pt x="348965" y="3556114"/>
                  </a:lnTo>
                  <a:lnTo>
                    <a:pt x="373023" y="3594041"/>
                  </a:lnTo>
                  <a:lnTo>
                    <a:pt x="397788" y="3631468"/>
                  </a:lnTo>
                  <a:lnTo>
                    <a:pt x="423249" y="3668386"/>
                  </a:lnTo>
                  <a:lnTo>
                    <a:pt x="449397" y="3704785"/>
                  </a:lnTo>
                  <a:lnTo>
                    <a:pt x="476223" y="3740657"/>
                  </a:lnTo>
                  <a:lnTo>
                    <a:pt x="503718" y="3775990"/>
                  </a:lnTo>
                  <a:lnTo>
                    <a:pt x="531872" y="3810777"/>
                  </a:lnTo>
                  <a:lnTo>
                    <a:pt x="560676" y="3845008"/>
                  </a:lnTo>
                  <a:lnTo>
                    <a:pt x="590120" y="3878673"/>
                  </a:lnTo>
                  <a:lnTo>
                    <a:pt x="620196" y="3911764"/>
                  </a:lnTo>
                  <a:lnTo>
                    <a:pt x="650893" y="3944270"/>
                  </a:lnTo>
                  <a:lnTo>
                    <a:pt x="682202" y="3976182"/>
                  </a:lnTo>
                  <a:lnTo>
                    <a:pt x="714115" y="4007492"/>
                  </a:lnTo>
                  <a:lnTo>
                    <a:pt x="746621" y="4038189"/>
                  </a:lnTo>
                  <a:lnTo>
                    <a:pt x="779711" y="4068264"/>
                  </a:lnTo>
                  <a:lnTo>
                    <a:pt x="813376" y="4097708"/>
                  </a:lnTo>
                  <a:lnTo>
                    <a:pt x="847607" y="4126512"/>
                  </a:lnTo>
                  <a:lnTo>
                    <a:pt x="882394" y="4154666"/>
                  </a:lnTo>
                  <a:lnTo>
                    <a:pt x="917728" y="4182161"/>
                  </a:lnTo>
                  <a:lnTo>
                    <a:pt x="953599" y="4208987"/>
                  </a:lnTo>
                  <a:lnTo>
                    <a:pt x="989998" y="4235136"/>
                  </a:lnTo>
                  <a:lnTo>
                    <a:pt x="1026916" y="4260597"/>
                  </a:lnTo>
                  <a:lnTo>
                    <a:pt x="1064343" y="4285361"/>
                  </a:lnTo>
                  <a:lnTo>
                    <a:pt x="1102270" y="4309420"/>
                  </a:lnTo>
                  <a:lnTo>
                    <a:pt x="1140688" y="4332763"/>
                  </a:lnTo>
                  <a:lnTo>
                    <a:pt x="1179587" y="4355381"/>
                  </a:lnTo>
                  <a:lnTo>
                    <a:pt x="1218958" y="4377265"/>
                  </a:lnTo>
                  <a:lnTo>
                    <a:pt x="1258792" y="4398406"/>
                  </a:lnTo>
                  <a:lnTo>
                    <a:pt x="1299078" y="4418793"/>
                  </a:lnTo>
                  <a:lnTo>
                    <a:pt x="1339809" y="4438419"/>
                  </a:lnTo>
                  <a:lnTo>
                    <a:pt x="1380973" y="4457273"/>
                  </a:lnTo>
                  <a:lnTo>
                    <a:pt x="1422563" y="4475346"/>
                  </a:lnTo>
                  <a:lnTo>
                    <a:pt x="1464568" y="4492629"/>
                  </a:lnTo>
                  <a:lnTo>
                    <a:pt x="1506980" y="4509112"/>
                  </a:lnTo>
                  <a:lnTo>
                    <a:pt x="1549789" y="4524786"/>
                  </a:lnTo>
                  <a:lnTo>
                    <a:pt x="1592985" y="4539642"/>
                  </a:lnTo>
                  <a:lnTo>
                    <a:pt x="1636560" y="4553669"/>
                  </a:lnTo>
                  <a:lnTo>
                    <a:pt x="1680503" y="4566860"/>
                  </a:lnTo>
                  <a:lnTo>
                    <a:pt x="1724806" y="4579204"/>
                  </a:lnTo>
                  <a:lnTo>
                    <a:pt x="1769458" y="4590693"/>
                  </a:lnTo>
                  <a:lnTo>
                    <a:pt x="1814452" y="4601316"/>
                  </a:lnTo>
                  <a:lnTo>
                    <a:pt x="1859777" y="4611064"/>
                  </a:lnTo>
                  <a:lnTo>
                    <a:pt x="1905424" y="4619929"/>
                  </a:lnTo>
                  <a:lnTo>
                    <a:pt x="1951384" y="4627900"/>
                  </a:lnTo>
                  <a:lnTo>
                    <a:pt x="1997647" y="4634968"/>
                  </a:lnTo>
                  <a:lnTo>
                    <a:pt x="2044204" y="4641125"/>
                  </a:lnTo>
                  <a:lnTo>
                    <a:pt x="2091045" y="4646360"/>
                  </a:lnTo>
                  <a:lnTo>
                    <a:pt x="2138161" y="4650664"/>
                  </a:lnTo>
                  <a:lnTo>
                    <a:pt x="2185544" y="4654028"/>
                  </a:lnTo>
                  <a:lnTo>
                    <a:pt x="2233183" y="4656442"/>
                  </a:lnTo>
                  <a:lnTo>
                    <a:pt x="2281069" y="4657898"/>
                  </a:lnTo>
                  <a:lnTo>
                    <a:pt x="2329192" y="4658385"/>
                  </a:lnTo>
                  <a:lnTo>
                    <a:pt x="2377315" y="4657898"/>
                  </a:lnTo>
                  <a:lnTo>
                    <a:pt x="2425201" y="4656442"/>
                  </a:lnTo>
                  <a:lnTo>
                    <a:pt x="2472839" y="4654028"/>
                  </a:lnTo>
                  <a:lnTo>
                    <a:pt x="2520221" y="4650664"/>
                  </a:lnTo>
                  <a:lnTo>
                    <a:pt x="2567337" y="4646360"/>
                  </a:lnTo>
                  <a:lnTo>
                    <a:pt x="2614178" y="4641125"/>
                  </a:lnTo>
                  <a:lnTo>
                    <a:pt x="2660735" y="4634968"/>
                  </a:lnTo>
                  <a:lnTo>
                    <a:pt x="2706998" y="4627900"/>
                  </a:lnTo>
                  <a:lnTo>
                    <a:pt x="2752957" y="4619929"/>
                  </a:lnTo>
                  <a:lnTo>
                    <a:pt x="2798604" y="4611064"/>
                  </a:lnTo>
                  <a:lnTo>
                    <a:pt x="2843928" y="4601316"/>
                  </a:lnTo>
                  <a:lnTo>
                    <a:pt x="2888922" y="4590693"/>
                  </a:lnTo>
                  <a:lnTo>
                    <a:pt x="2933574" y="4579204"/>
                  </a:lnTo>
                  <a:lnTo>
                    <a:pt x="2977877" y="4566860"/>
                  </a:lnTo>
                  <a:lnTo>
                    <a:pt x="3021820" y="4553669"/>
                  </a:lnTo>
                  <a:lnTo>
                    <a:pt x="3065394" y="4539642"/>
                  </a:lnTo>
                  <a:lnTo>
                    <a:pt x="3108591" y="4524786"/>
                  </a:lnTo>
                  <a:lnTo>
                    <a:pt x="3151399" y="4509112"/>
                  </a:lnTo>
                  <a:lnTo>
                    <a:pt x="3193811" y="4492629"/>
                  </a:lnTo>
                  <a:lnTo>
                    <a:pt x="3235816" y="4475346"/>
                  </a:lnTo>
                  <a:lnTo>
                    <a:pt x="3277406" y="4457273"/>
                  </a:lnTo>
                  <a:lnTo>
                    <a:pt x="3318570" y="4438419"/>
                  </a:lnTo>
                  <a:lnTo>
                    <a:pt x="3359301" y="4418793"/>
                  </a:lnTo>
                  <a:lnTo>
                    <a:pt x="3399587" y="4398406"/>
                  </a:lnTo>
                  <a:lnTo>
                    <a:pt x="3439421" y="4377265"/>
                  </a:lnTo>
                  <a:lnTo>
                    <a:pt x="3478791" y="4355381"/>
                  </a:lnTo>
                  <a:lnTo>
                    <a:pt x="3517690" y="4332763"/>
                  </a:lnTo>
                  <a:lnTo>
                    <a:pt x="3556108" y="4309420"/>
                  </a:lnTo>
                  <a:lnTo>
                    <a:pt x="3594035" y="4285361"/>
                  </a:lnTo>
                  <a:lnTo>
                    <a:pt x="3631463" y="4260597"/>
                  </a:lnTo>
                  <a:lnTo>
                    <a:pt x="3668381" y="4235136"/>
                  </a:lnTo>
                  <a:lnTo>
                    <a:pt x="3704780" y="4208987"/>
                  </a:lnTo>
                  <a:lnTo>
                    <a:pt x="3740651" y="4182161"/>
                  </a:lnTo>
                  <a:lnTo>
                    <a:pt x="3775985" y="4154666"/>
                  </a:lnTo>
                  <a:lnTo>
                    <a:pt x="3810772" y="4126512"/>
                  </a:lnTo>
                  <a:lnTo>
                    <a:pt x="3845003" y="4097708"/>
                  </a:lnTo>
                  <a:lnTo>
                    <a:pt x="3878668" y="4068264"/>
                  </a:lnTo>
                  <a:lnTo>
                    <a:pt x="3911759" y="4038189"/>
                  </a:lnTo>
                  <a:lnTo>
                    <a:pt x="3944265" y="4007492"/>
                  </a:lnTo>
                  <a:lnTo>
                    <a:pt x="3976177" y="3976182"/>
                  </a:lnTo>
                  <a:lnTo>
                    <a:pt x="4007487" y="3944270"/>
                  </a:lnTo>
                  <a:lnTo>
                    <a:pt x="4038184" y="3911764"/>
                  </a:lnTo>
                  <a:lnTo>
                    <a:pt x="4068260" y="3878673"/>
                  </a:lnTo>
                  <a:lnTo>
                    <a:pt x="4097704" y="3845008"/>
                  </a:lnTo>
                  <a:lnTo>
                    <a:pt x="4126508" y="3810777"/>
                  </a:lnTo>
                  <a:lnTo>
                    <a:pt x="4154662" y="3775990"/>
                  </a:lnTo>
                  <a:lnTo>
                    <a:pt x="4182157" y="3740657"/>
                  </a:lnTo>
                  <a:lnTo>
                    <a:pt x="4208984" y="3704785"/>
                  </a:lnTo>
                  <a:lnTo>
                    <a:pt x="4235132" y="3668386"/>
                  </a:lnTo>
                  <a:lnTo>
                    <a:pt x="4260593" y="3631468"/>
                  </a:lnTo>
                  <a:lnTo>
                    <a:pt x="4285358" y="3594041"/>
                  </a:lnTo>
                  <a:lnTo>
                    <a:pt x="4309417" y="3556114"/>
                  </a:lnTo>
                  <a:lnTo>
                    <a:pt x="4332760" y="3517696"/>
                  </a:lnTo>
                  <a:lnTo>
                    <a:pt x="4355378" y="3478797"/>
                  </a:lnTo>
                  <a:lnTo>
                    <a:pt x="4377262" y="3439426"/>
                  </a:lnTo>
                  <a:lnTo>
                    <a:pt x="4398403" y="3399593"/>
                  </a:lnTo>
                  <a:lnTo>
                    <a:pt x="4418791" y="3359306"/>
                  </a:lnTo>
                  <a:lnTo>
                    <a:pt x="4438417" y="3318576"/>
                  </a:lnTo>
                  <a:lnTo>
                    <a:pt x="4457271" y="3277411"/>
                  </a:lnTo>
                  <a:lnTo>
                    <a:pt x="4475344" y="3235821"/>
                  </a:lnTo>
                  <a:lnTo>
                    <a:pt x="4492627" y="3193816"/>
                  </a:lnTo>
                  <a:lnTo>
                    <a:pt x="4509110" y="3151404"/>
                  </a:lnTo>
                  <a:lnTo>
                    <a:pt x="4524785" y="3108596"/>
                  </a:lnTo>
                  <a:lnTo>
                    <a:pt x="4539640" y="3065399"/>
                  </a:lnTo>
                  <a:lnTo>
                    <a:pt x="4553668" y="3021825"/>
                  </a:lnTo>
                  <a:lnTo>
                    <a:pt x="4566859" y="2977882"/>
                  </a:lnTo>
                  <a:lnTo>
                    <a:pt x="4579204" y="2933579"/>
                  </a:lnTo>
                  <a:lnTo>
                    <a:pt x="4590692" y="2888926"/>
                  </a:lnTo>
                  <a:lnTo>
                    <a:pt x="4601315" y="2843932"/>
                  </a:lnTo>
                  <a:lnTo>
                    <a:pt x="4611064" y="2798607"/>
                  </a:lnTo>
                  <a:lnTo>
                    <a:pt x="4619928" y="2752960"/>
                  </a:lnTo>
                  <a:lnTo>
                    <a:pt x="4627900" y="2707001"/>
                  </a:lnTo>
                  <a:lnTo>
                    <a:pt x="4634968" y="2660738"/>
                  </a:lnTo>
                  <a:lnTo>
                    <a:pt x="4641124" y="2614181"/>
                  </a:lnTo>
                  <a:lnTo>
                    <a:pt x="4646359" y="2567340"/>
                  </a:lnTo>
                  <a:lnTo>
                    <a:pt x="4650664" y="2520223"/>
                  </a:lnTo>
                  <a:lnTo>
                    <a:pt x="4654028" y="2472841"/>
                  </a:lnTo>
                  <a:lnTo>
                    <a:pt x="4656442" y="2425202"/>
                  </a:lnTo>
                  <a:lnTo>
                    <a:pt x="4657898" y="2377316"/>
                  </a:lnTo>
                  <a:lnTo>
                    <a:pt x="4658385" y="2329192"/>
                  </a:lnTo>
                  <a:lnTo>
                    <a:pt x="4657898" y="2281069"/>
                  </a:lnTo>
                  <a:lnTo>
                    <a:pt x="4656442" y="2233183"/>
                  </a:lnTo>
                  <a:lnTo>
                    <a:pt x="4654028" y="2185544"/>
                  </a:lnTo>
                  <a:lnTo>
                    <a:pt x="4650664" y="2138161"/>
                  </a:lnTo>
                  <a:lnTo>
                    <a:pt x="4646359" y="2091045"/>
                  </a:lnTo>
                  <a:lnTo>
                    <a:pt x="4641124" y="2044204"/>
                  </a:lnTo>
                  <a:lnTo>
                    <a:pt x="4634968" y="1997647"/>
                  </a:lnTo>
                  <a:lnTo>
                    <a:pt x="4627900" y="1951384"/>
                  </a:lnTo>
                  <a:lnTo>
                    <a:pt x="4619928" y="1905424"/>
                  </a:lnTo>
                  <a:lnTo>
                    <a:pt x="4611064" y="1859777"/>
                  </a:lnTo>
                  <a:lnTo>
                    <a:pt x="4601315" y="1814452"/>
                  </a:lnTo>
                  <a:lnTo>
                    <a:pt x="4590692" y="1769458"/>
                  </a:lnTo>
                  <a:lnTo>
                    <a:pt x="4579204" y="1724806"/>
                  </a:lnTo>
                  <a:lnTo>
                    <a:pt x="4566859" y="1680503"/>
                  </a:lnTo>
                  <a:lnTo>
                    <a:pt x="4553668" y="1636560"/>
                  </a:lnTo>
                  <a:lnTo>
                    <a:pt x="4539640" y="1592985"/>
                  </a:lnTo>
                  <a:lnTo>
                    <a:pt x="4524785" y="1549789"/>
                  </a:lnTo>
                  <a:lnTo>
                    <a:pt x="4509110" y="1506980"/>
                  </a:lnTo>
                  <a:lnTo>
                    <a:pt x="4492627" y="1464568"/>
                  </a:lnTo>
                  <a:lnTo>
                    <a:pt x="4475344" y="1422563"/>
                  </a:lnTo>
                  <a:lnTo>
                    <a:pt x="4457271" y="1380973"/>
                  </a:lnTo>
                  <a:lnTo>
                    <a:pt x="4438417" y="1339809"/>
                  </a:lnTo>
                  <a:lnTo>
                    <a:pt x="4418791" y="1299078"/>
                  </a:lnTo>
                  <a:lnTo>
                    <a:pt x="4398403" y="1258792"/>
                  </a:lnTo>
                  <a:lnTo>
                    <a:pt x="4377262" y="1218958"/>
                  </a:lnTo>
                  <a:lnTo>
                    <a:pt x="4355378" y="1179587"/>
                  </a:lnTo>
                  <a:lnTo>
                    <a:pt x="4332760" y="1140688"/>
                  </a:lnTo>
                  <a:lnTo>
                    <a:pt x="4309417" y="1102270"/>
                  </a:lnTo>
                  <a:lnTo>
                    <a:pt x="4285358" y="1064343"/>
                  </a:lnTo>
                  <a:lnTo>
                    <a:pt x="4260593" y="1026916"/>
                  </a:lnTo>
                  <a:lnTo>
                    <a:pt x="4235132" y="989998"/>
                  </a:lnTo>
                  <a:lnTo>
                    <a:pt x="4208984" y="953599"/>
                  </a:lnTo>
                  <a:lnTo>
                    <a:pt x="4182157" y="917728"/>
                  </a:lnTo>
                  <a:lnTo>
                    <a:pt x="4154662" y="882394"/>
                  </a:lnTo>
                  <a:lnTo>
                    <a:pt x="4126508" y="847607"/>
                  </a:lnTo>
                  <a:lnTo>
                    <a:pt x="4097704" y="813376"/>
                  </a:lnTo>
                  <a:lnTo>
                    <a:pt x="4068260" y="779711"/>
                  </a:lnTo>
                  <a:lnTo>
                    <a:pt x="4038184" y="746621"/>
                  </a:lnTo>
                  <a:lnTo>
                    <a:pt x="4007487" y="714115"/>
                  </a:lnTo>
                  <a:lnTo>
                    <a:pt x="3976177" y="682202"/>
                  </a:lnTo>
                  <a:lnTo>
                    <a:pt x="3944265" y="650893"/>
                  </a:lnTo>
                  <a:lnTo>
                    <a:pt x="3911759" y="620196"/>
                  </a:lnTo>
                  <a:lnTo>
                    <a:pt x="3878668" y="590120"/>
                  </a:lnTo>
                  <a:lnTo>
                    <a:pt x="3845003" y="560676"/>
                  </a:lnTo>
                  <a:lnTo>
                    <a:pt x="3810772" y="531872"/>
                  </a:lnTo>
                  <a:lnTo>
                    <a:pt x="3775985" y="503718"/>
                  </a:lnTo>
                  <a:lnTo>
                    <a:pt x="3740651" y="476223"/>
                  </a:lnTo>
                  <a:lnTo>
                    <a:pt x="3704780" y="449397"/>
                  </a:lnTo>
                  <a:lnTo>
                    <a:pt x="3668381" y="423249"/>
                  </a:lnTo>
                  <a:lnTo>
                    <a:pt x="3631463" y="397788"/>
                  </a:lnTo>
                  <a:lnTo>
                    <a:pt x="3594035" y="373023"/>
                  </a:lnTo>
                  <a:lnTo>
                    <a:pt x="3556108" y="348965"/>
                  </a:lnTo>
                  <a:lnTo>
                    <a:pt x="3517690" y="325622"/>
                  </a:lnTo>
                  <a:lnTo>
                    <a:pt x="3478791" y="303004"/>
                  </a:lnTo>
                  <a:lnTo>
                    <a:pt x="3439421" y="281119"/>
                  </a:lnTo>
                  <a:lnTo>
                    <a:pt x="3399587" y="259979"/>
                  </a:lnTo>
                  <a:lnTo>
                    <a:pt x="3359301" y="239591"/>
                  </a:lnTo>
                  <a:lnTo>
                    <a:pt x="3318570" y="219965"/>
                  </a:lnTo>
                  <a:lnTo>
                    <a:pt x="3277406" y="201111"/>
                  </a:lnTo>
                  <a:lnTo>
                    <a:pt x="3235816" y="183038"/>
                  </a:lnTo>
                  <a:lnTo>
                    <a:pt x="3193811" y="165755"/>
                  </a:lnTo>
                  <a:lnTo>
                    <a:pt x="3151399" y="149272"/>
                  </a:lnTo>
                  <a:lnTo>
                    <a:pt x="3108591" y="133598"/>
                  </a:lnTo>
                  <a:lnTo>
                    <a:pt x="3065394" y="118743"/>
                  </a:lnTo>
                  <a:lnTo>
                    <a:pt x="3021820" y="104715"/>
                  </a:lnTo>
                  <a:lnTo>
                    <a:pt x="2977877" y="91524"/>
                  </a:lnTo>
                  <a:lnTo>
                    <a:pt x="2933574" y="79180"/>
                  </a:lnTo>
                  <a:lnTo>
                    <a:pt x="2888922" y="67692"/>
                  </a:lnTo>
                  <a:lnTo>
                    <a:pt x="2843928" y="57069"/>
                  </a:lnTo>
                  <a:lnTo>
                    <a:pt x="2798604" y="47320"/>
                  </a:lnTo>
                  <a:lnTo>
                    <a:pt x="2752957" y="38456"/>
                  </a:lnTo>
                  <a:lnTo>
                    <a:pt x="2706998" y="30485"/>
                  </a:lnTo>
                  <a:lnTo>
                    <a:pt x="2660735" y="23416"/>
                  </a:lnTo>
                  <a:lnTo>
                    <a:pt x="2614178" y="17260"/>
                  </a:lnTo>
                  <a:lnTo>
                    <a:pt x="2567337" y="12025"/>
                  </a:lnTo>
                  <a:lnTo>
                    <a:pt x="2520221" y="7721"/>
                  </a:lnTo>
                  <a:lnTo>
                    <a:pt x="2472839" y="4357"/>
                  </a:lnTo>
                  <a:lnTo>
                    <a:pt x="2425201" y="1942"/>
                  </a:lnTo>
                  <a:lnTo>
                    <a:pt x="2377315" y="487"/>
                  </a:lnTo>
                  <a:lnTo>
                    <a:pt x="232919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7238" y="660387"/>
              <a:ext cx="4658995" cy="4658995"/>
            </a:xfrm>
            <a:custGeom>
              <a:avLst/>
              <a:gdLst/>
              <a:ahLst/>
              <a:cxnLst/>
              <a:rect l="l" t="t" r="r" b="b"/>
              <a:pathLst>
                <a:path w="4658995" h="4658995">
                  <a:moveTo>
                    <a:pt x="0" y="2329191"/>
                  </a:moveTo>
                  <a:lnTo>
                    <a:pt x="487" y="2281068"/>
                  </a:lnTo>
                  <a:lnTo>
                    <a:pt x="1942" y="2233182"/>
                  </a:lnTo>
                  <a:lnTo>
                    <a:pt x="4357" y="2185544"/>
                  </a:lnTo>
                  <a:lnTo>
                    <a:pt x="7721" y="2138162"/>
                  </a:lnTo>
                  <a:lnTo>
                    <a:pt x="12025" y="2091046"/>
                  </a:lnTo>
                  <a:lnTo>
                    <a:pt x="17260" y="2044205"/>
                  </a:lnTo>
                  <a:lnTo>
                    <a:pt x="23416" y="1997648"/>
                  </a:lnTo>
                  <a:lnTo>
                    <a:pt x="30485" y="1951385"/>
                  </a:lnTo>
                  <a:lnTo>
                    <a:pt x="38456" y="1905426"/>
                  </a:lnTo>
                  <a:lnTo>
                    <a:pt x="47321" y="1859779"/>
                  </a:lnTo>
                  <a:lnTo>
                    <a:pt x="57069" y="1814455"/>
                  </a:lnTo>
                  <a:lnTo>
                    <a:pt x="67692" y="1769461"/>
                  </a:lnTo>
                  <a:lnTo>
                    <a:pt x="79181" y="1724809"/>
                  </a:lnTo>
                  <a:lnTo>
                    <a:pt x="91525" y="1680506"/>
                  </a:lnTo>
                  <a:lnTo>
                    <a:pt x="104716" y="1636563"/>
                  </a:lnTo>
                  <a:lnTo>
                    <a:pt x="118744" y="1592989"/>
                  </a:lnTo>
                  <a:lnTo>
                    <a:pt x="133600" y="1549792"/>
                  </a:lnTo>
                  <a:lnTo>
                    <a:pt x="149274" y="1506984"/>
                  </a:lnTo>
                  <a:lnTo>
                    <a:pt x="165757" y="1464572"/>
                  </a:lnTo>
                  <a:lnTo>
                    <a:pt x="183040" y="1422567"/>
                  </a:lnTo>
                  <a:lnTo>
                    <a:pt x="201113" y="1380977"/>
                  </a:lnTo>
                  <a:lnTo>
                    <a:pt x="219967" y="1339813"/>
                  </a:lnTo>
                  <a:lnTo>
                    <a:pt x="239593" y="1299082"/>
                  </a:lnTo>
                  <a:lnTo>
                    <a:pt x="259981" y="1258796"/>
                  </a:lnTo>
                  <a:lnTo>
                    <a:pt x="281122" y="1218963"/>
                  </a:lnTo>
                  <a:lnTo>
                    <a:pt x="303006" y="1179592"/>
                  </a:lnTo>
                  <a:lnTo>
                    <a:pt x="325624" y="1140693"/>
                  </a:lnTo>
                  <a:lnTo>
                    <a:pt x="348967" y="1102275"/>
                  </a:lnTo>
                  <a:lnTo>
                    <a:pt x="373026" y="1064348"/>
                  </a:lnTo>
                  <a:lnTo>
                    <a:pt x="397790" y="1026920"/>
                  </a:lnTo>
                  <a:lnTo>
                    <a:pt x="423252" y="990003"/>
                  </a:lnTo>
                  <a:lnTo>
                    <a:pt x="449400" y="953603"/>
                  </a:lnTo>
                  <a:lnTo>
                    <a:pt x="476226" y="917732"/>
                  </a:lnTo>
                  <a:lnTo>
                    <a:pt x="503721" y="882398"/>
                  </a:lnTo>
                  <a:lnTo>
                    <a:pt x="531876" y="847611"/>
                  </a:lnTo>
                  <a:lnTo>
                    <a:pt x="560679" y="813381"/>
                  </a:lnTo>
                  <a:lnTo>
                    <a:pt x="590124" y="779715"/>
                  </a:lnTo>
                  <a:lnTo>
                    <a:pt x="620199" y="746625"/>
                  </a:lnTo>
                  <a:lnTo>
                    <a:pt x="650897" y="714119"/>
                  </a:lnTo>
                  <a:lnTo>
                    <a:pt x="682206" y="682206"/>
                  </a:lnTo>
                  <a:lnTo>
                    <a:pt x="714119" y="650897"/>
                  </a:lnTo>
                  <a:lnTo>
                    <a:pt x="746625" y="620199"/>
                  </a:lnTo>
                  <a:lnTo>
                    <a:pt x="779715" y="590124"/>
                  </a:lnTo>
                  <a:lnTo>
                    <a:pt x="813381" y="560679"/>
                  </a:lnTo>
                  <a:lnTo>
                    <a:pt x="847611" y="531876"/>
                  </a:lnTo>
                  <a:lnTo>
                    <a:pt x="882398" y="503721"/>
                  </a:lnTo>
                  <a:lnTo>
                    <a:pt x="917732" y="476226"/>
                  </a:lnTo>
                  <a:lnTo>
                    <a:pt x="953603" y="449400"/>
                  </a:lnTo>
                  <a:lnTo>
                    <a:pt x="990003" y="423252"/>
                  </a:lnTo>
                  <a:lnTo>
                    <a:pt x="1026920" y="397790"/>
                  </a:lnTo>
                  <a:lnTo>
                    <a:pt x="1064348" y="373026"/>
                  </a:lnTo>
                  <a:lnTo>
                    <a:pt x="1102275" y="348967"/>
                  </a:lnTo>
                  <a:lnTo>
                    <a:pt x="1140693" y="325624"/>
                  </a:lnTo>
                  <a:lnTo>
                    <a:pt x="1179592" y="303006"/>
                  </a:lnTo>
                  <a:lnTo>
                    <a:pt x="1218963" y="281122"/>
                  </a:lnTo>
                  <a:lnTo>
                    <a:pt x="1258796" y="259981"/>
                  </a:lnTo>
                  <a:lnTo>
                    <a:pt x="1299082" y="239593"/>
                  </a:lnTo>
                  <a:lnTo>
                    <a:pt x="1339813" y="219967"/>
                  </a:lnTo>
                  <a:lnTo>
                    <a:pt x="1380977" y="201113"/>
                  </a:lnTo>
                  <a:lnTo>
                    <a:pt x="1422567" y="183040"/>
                  </a:lnTo>
                  <a:lnTo>
                    <a:pt x="1464572" y="165757"/>
                  </a:lnTo>
                  <a:lnTo>
                    <a:pt x="1506984" y="149274"/>
                  </a:lnTo>
                  <a:lnTo>
                    <a:pt x="1549792" y="133600"/>
                  </a:lnTo>
                  <a:lnTo>
                    <a:pt x="1592989" y="118744"/>
                  </a:lnTo>
                  <a:lnTo>
                    <a:pt x="1636563" y="104716"/>
                  </a:lnTo>
                  <a:lnTo>
                    <a:pt x="1680506" y="91525"/>
                  </a:lnTo>
                  <a:lnTo>
                    <a:pt x="1724809" y="79181"/>
                  </a:lnTo>
                  <a:lnTo>
                    <a:pt x="1769461" y="67692"/>
                  </a:lnTo>
                  <a:lnTo>
                    <a:pt x="1814455" y="57069"/>
                  </a:lnTo>
                  <a:lnTo>
                    <a:pt x="1859779" y="47321"/>
                  </a:lnTo>
                  <a:lnTo>
                    <a:pt x="1905426" y="38456"/>
                  </a:lnTo>
                  <a:lnTo>
                    <a:pt x="1951385" y="30485"/>
                  </a:lnTo>
                  <a:lnTo>
                    <a:pt x="1997648" y="23416"/>
                  </a:lnTo>
                  <a:lnTo>
                    <a:pt x="2044205" y="17260"/>
                  </a:lnTo>
                  <a:lnTo>
                    <a:pt x="2091046" y="12025"/>
                  </a:lnTo>
                  <a:lnTo>
                    <a:pt x="2138162" y="7721"/>
                  </a:lnTo>
                  <a:lnTo>
                    <a:pt x="2185544" y="4357"/>
                  </a:lnTo>
                  <a:lnTo>
                    <a:pt x="2233182" y="1942"/>
                  </a:lnTo>
                  <a:lnTo>
                    <a:pt x="2281068" y="487"/>
                  </a:lnTo>
                  <a:lnTo>
                    <a:pt x="2329191" y="0"/>
                  </a:lnTo>
                  <a:lnTo>
                    <a:pt x="2377314" y="487"/>
                  </a:lnTo>
                  <a:lnTo>
                    <a:pt x="2425200" y="1942"/>
                  </a:lnTo>
                  <a:lnTo>
                    <a:pt x="2472839" y="4357"/>
                  </a:lnTo>
                  <a:lnTo>
                    <a:pt x="2520221" y="7721"/>
                  </a:lnTo>
                  <a:lnTo>
                    <a:pt x="2567338" y="12025"/>
                  </a:lnTo>
                  <a:lnTo>
                    <a:pt x="2614179" y="17260"/>
                  </a:lnTo>
                  <a:lnTo>
                    <a:pt x="2660736" y="23416"/>
                  </a:lnTo>
                  <a:lnTo>
                    <a:pt x="2706999" y="30485"/>
                  </a:lnTo>
                  <a:lnTo>
                    <a:pt x="2752959" y="38456"/>
                  </a:lnTo>
                  <a:lnTo>
                    <a:pt x="2798606" y="47321"/>
                  </a:lnTo>
                  <a:lnTo>
                    <a:pt x="2843931" y="57069"/>
                  </a:lnTo>
                  <a:lnTo>
                    <a:pt x="2888924" y="67692"/>
                  </a:lnTo>
                  <a:lnTo>
                    <a:pt x="2933577" y="79181"/>
                  </a:lnTo>
                  <a:lnTo>
                    <a:pt x="2977880" y="91525"/>
                  </a:lnTo>
                  <a:lnTo>
                    <a:pt x="3021823" y="104716"/>
                  </a:lnTo>
                  <a:lnTo>
                    <a:pt x="3065398" y="118744"/>
                  </a:lnTo>
                  <a:lnTo>
                    <a:pt x="3108594" y="133600"/>
                  </a:lnTo>
                  <a:lnTo>
                    <a:pt x="3151403" y="149274"/>
                  </a:lnTo>
                  <a:lnTo>
                    <a:pt x="3193815" y="165757"/>
                  </a:lnTo>
                  <a:lnTo>
                    <a:pt x="3235820" y="183040"/>
                  </a:lnTo>
                  <a:lnTo>
                    <a:pt x="3277410" y="201113"/>
                  </a:lnTo>
                  <a:lnTo>
                    <a:pt x="3318575" y="219967"/>
                  </a:lnTo>
                  <a:lnTo>
                    <a:pt x="3359306" y="239593"/>
                  </a:lnTo>
                  <a:lnTo>
                    <a:pt x="3399592" y="259981"/>
                  </a:lnTo>
                  <a:lnTo>
                    <a:pt x="3439426" y="281122"/>
                  </a:lnTo>
                  <a:lnTo>
                    <a:pt x="3478797" y="303006"/>
                  </a:lnTo>
                  <a:lnTo>
                    <a:pt x="3517696" y="325624"/>
                  </a:lnTo>
                  <a:lnTo>
                    <a:pt x="3556114" y="348967"/>
                  </a:lnTo>
                  <a:lnTo>
                    <a:pt x="3594041" y="373026"/>
                  </a:lnTo>
                  <a:lnTo>
                    <a:pt x="3631469" y="397790"/>
                  </a:lnTo>
                  <a:lnTo>
                    <a:pt x="3668387" y="423252"/>
                  </a:lnTo>
                  <a:lnTo>
                    <a:pt x="3704786" y="449400"/>
                  </a:lnTo>
                  <a:lnTo>
                    <a:pt x="3740657" y="476226"/>
                  </a:lnTo>
                  <a:lnTo>
                    <a:pt x="3775991" y="503721"/>
                  </a:lnTo>
                  <a:lnTo>
                    <a:pt x="3810778" y="531876"/>
                  </a:lnTo>
                  <a:lnTo>
                    <a:pt x="3845009" y="560679"/>
                  </a:lnTo>
                  <a:lnTo>
                    <a:pt x="3878675" y="590124"/>
                  </a:lnTo>
                  <a:lnTo>
                    <a:pt x="3911765" y="620199"/>
                  </a:lnTo>
                  <a:lnTo>
                    <a:pt x="3944272" y="650897"/>
                  </a:lnTo>
                  <a:lnTo>
                    <a:pt x="3976184" y="682206"/>
                  </a:lnTo>
                  <a:lnTo>
                    <a:pt x="4007494" y="714119"/>
                  </a:lnTo>
                  <a:lnTo>
                    <a:pt x="4038191" y="746625"/>
                  </a:lnTo>
                  <a:lnTo>
                    <a:pt x="4068267" y="779715"/>
                  </a:lnTo>
                  <a:lnTo>
                    <a:pt x="4097711" y="813381"/>
                  </a:lnTo>
                  <a:lnTo>
                    <a:pt x="4126515" y="847611"/>
                  </a:lnTo>
                  <a:lnTo>
                    <a:pt x="4154669" y="882398"/>
                  </a:lnTo>
                  <a:lnTo>
                    <a:pt x="4182164" y="917732"/>
                  </a:lnTo>
                  <a:lnTo>
                    <a:pt x="4208991" y="953603"/>
                  </a:lnTo>
                  <a:lnTo>
                    <a:pt x="4235139" y="990003"/>
                  </a:lnTo>
                  <a:lnTo>
                    <a:pt x="4260601" y="1026920"/>
                  </a:lnTo>
                  <a:lnTo>
                    <a:pt x="4285365" y="1064348"/>
                  </a:lnTo>
                  <a:lnTo>
                    <a:pt x="4309424" y="1102275"/>
                  </a:lnTo>
                  <a:lnTo>
                    <a:pt x="4332767" y="1140693"/>
                  </a:lnTo>
                  <a:lnTo>
                    <a:pt x="4355385" y="1179592"/>
                  </a:lnTo>
                  <a:lnTo>
                    <a:pt x="4377270" y="1218963"/>
                  </a:lnTo>
                  <a:lnTo>
                    <a:pt x="4398411" y="1258796"/>
                  </a:lnTo>
                  <a:lnTo>
                    <a:pt x="4418799" y="1299082"/>
                  </a:lnTo>
                  <a:lnTo>
                    <a:pt x="4438424" y="1339813"/>
                  </a:lnTo>
                  <a:lnTo>
                    <a:pt x="4457279" y="1380977"/>
                  </a:lnTo>
                  <a:lnTo>
                    <a:pt x="4475352" y="1422567"/>
                  </a:lnTo>
                  <a:lnTo>
                    <a:pt x="4492635" y="1464572"/>
                  </a:lnTo>
                  <a:lnTo>
                    <a:pt x="4509118" y="1506984"/>
                  </a:lnTo>
                  <a:lnTo>
                    <a:pt x="4524792" y="1549792"/>
                  </a:lnTo>
                  <a:lnTo>
                    <a:pt x="4539648" y="1592989"/>
                  </a:lnTo>
                  <a:lnTo>
                    <a:pt x="4553676" y="1636563"/>
                  </a:lnTo>
                  <a:lnTo>
                    <a:pt x="4566867" y="1680506"/>
                  </a:lnTo>
                  <a:lnTo>
                    <a:pt x="4579211" y="1724809"/>
                  </a:lnTo>
                  <a:lnTo>
                    <a:pt x="4590699" y="1769461"/>
                  </a:lnTo>
                  <a:lnTo>
                    <a:pt x="4601322" y="1814455"/>
                  </a:lnTo>
                  <a:lnTo>
                    <a:pt x="4611071" y="1859779"/>
                  </a:lnTo>
                  <a:lnTo>
                    <a:pt x="4619936" y="1905426"/>
                  </a:lnTo>
                  <a:lnTo>
                    <a:pt x="4627907" y="1951385"/>
                  </a:lnTo>
                  <a:lnTo>
                    <a:pt x="4634975" y="1997648"/>
                  </a:lnTo>
                  <a:lnTo>
                    <a:pt x="4641132" y="2044205"/>
                  </a:lnTo>
                  <a:lnTo>
                    <a:pt x="4646367" y="2091046"/>
                  </a:lnTo>
                  <a:lnTo>
                    <a:pt x="4650671" y="2138162"/>
                  </a:lnTo>
                  <a:lnTo>
                    <a:pt x="4654035" y="2185544"/>
                  </a:lnTo>
                  <a:lnTo>
                    <a:pt x="4656449" y="2233182"/>
                  </a:lnTo>
                  <a:lnTo>
                    <a:pt x="4657905" y="2281068"/>
                  </a:lnTo>
                  <a:lnTo>
                    <a:pt x="4658392" y="2329191"/>
                  </a:lnTo>
                  <a:lnTo>
                    <a:pt x="4657905" y="2377314"/>
                  </a:lnTo>
                  <a:lnTo>
                    <a:pt x="4656449" y="2425200"/>
                  </a:lnTo>
                  <a:lnTo>
                    <a:pt x="4654035" y="2472839"/>
                  </a:lnTo>
                  <a:lnTo>
                    <a:pt x="4650671" y="2520221"/>
                  </a:lnTo>
                  <a:lnTo>
                    <a:pt x="4646367" y="2567338"/>
                  </a:lnTo>
                  <a:lnTo>
                    <a:pt x="4641132" y="2614179"/>
                  </a:lnTo>
                  <a:lnTo>
                    <a:pt x="4634975" y="2660736"/>
                  </a:lnTo>
                  <a:lnTo>
                    <a:pt x="4627907" y="2706999"/>
                  </a:lnTo>
                  <a:lnTo>
                    <a:pt x="4619936" y="2752959"/>
                  </a:lnTo>
                  <a:lnTo>
                    <a:pt x="4611071" y="2798606"/>
                  </a:lnTo>
                  <a:lnTo>
                    <a:pt x="4601322" y="2843931"/>
                  </a:lnTo>
                  <a:lnTo>
                    <a:pt x="4590699" y="2888924"/>
                  </a:lnTo>
                  <a:lnTo>
                    <a:pt x="4579211" y="2933577"/>
                  </a:lnTo>
                  <a:lnTo>
                    <a:pt x="4566867" y="2977880"/>
                  </a:lnTo>
                  <a:lnTo>
                    <a:pt x="4553676" y="3021823"/>
                  </a:lnTo>
                  <a:lnTo>
                    <a:pt x="4539648" y="3065398"/>
                  </a:lnTo>
                  <a:lnTo>
                    <a:pt x="4524792" y="3108594"/>
                  </a:lnTo>
                  <a:lnTo>
                    <a:pt x="4509118" y="3151403"/>
                  </a:lnTo>
                  <a:lnTo>
                    <a:pt x="4492635" y="3193815"/>
                  </a:lnTo>
                  <a:lnTo>
                    <a:pt x="4475352" y="3235820"/>
                  </a:lnTo>
                  <a:lnTo>
                    <a:pt x="4457279" y="3277410"/>
                  </a:lnTo>
                  <a:lnTo>
                    <a:pt x="4438424" y="3318575"/>
                  </a:lnTo>
                  <a:lnTo>
                    <a:pt x="4418799" y="3359306"/>
                  </a:lnTo>
                  <a:lnTo>
                    <a:pt x="4398411" y="3399592"/>
                  </a:lnTo>
                  <a:lnTo>
                    <a:pt x="4377270" y="3439426"/>
                  </a:lnTo>
                  <a:lnTo>
                    <a:pt x="4355385" y="3478797"/>
                  </a:lnTo>
                  <a:lnTo>
                    <a:pt x="4332767" y="3517696"/>
                  </a:lnTo>
                  <a:lnTo>
                    <a:pt x="4309424" y="3556114"/>
                  </a:lnTo>
                  <a:lnTo>
                    <a:pt x="4285365" y="3594041"/>
                  </a:lnTo>
                  <a:lnTo>
                    <a:pt x="4260601" y="3631469"/>
                  </a:lnTo>
                  <a:lnTo>
                    <a:pt x="4235139" y="3668387"/>
                  </a:lnTo>
                  <a:lnTo>
                    <a:pt x="4208991" y="3704786"/>
                  </a:lnTo>
                  <a:lnTo>
                    <a:pt x="4182164" y="3740657"/>
                  </a:lnTo>
                  <a:lnTo>
                    <a:pt x="4154669" y="3775991"/>
                  </a:lnTo>
                  <a:lnTo>
                    <a:pt x="4126515" y="3810778"/>
                  </a:lnTo>
                  <a:lnTo>
                    <a:pt x="4097711" y="3845009"/>
                  </a:lnTo>
                  <a:lnTo>
                    <a:pt x="4068267" y="3878675"/>
                  </a:lnTo>
                  <a:lnTo>
                    <a:pt x="4038191" y="3911765"/>
                  </a:lnTo>
                  <a:lnTo>
                    <a:pt x="4007494" y="3944272"/>
                  </a:lnTo>
                  <a:lnTo>
                    <a:pt x="3976184" y="3976184"/>
                  </a:lnTo>
                  <a:lnTo>
                    <a:pt x="3944272" y="4007494"/>
                  </a:lnTo>
                  <a:lnTo>
                    <a:pt x="3911765" y="4038191"/>
                  </a:lnTo>
                  <a:lnTo>
                    <a:pt x="3878675" y="4068267"/>
                  </a:lnTo>
                  <a:lnTo>
                    <a:pt x="3845009" y="4097711"/>
                  </a:lnTo>
                  <a:lnTo>
                    <a:pt x="3810778" y="4126515"/>
                  </a:lnTo>
                  <a:lnTo>
                    <a:pt x="3775991" y="4154669"/>
                  </a:lnTo>
                  <a:lnTo>
                    <a:pt x="3740657" y="4182164"/>
                  </a:lnTo>
                  <a:lnTo>
                    <a:pt x="3704786" y="4208991"/>
                  </a:lnTo>
                  <a:lnTo>
                    <a:pt x="3668387" y="4235139"/>
                  </a:lnTo>
                  <a:lnTo>
                    <a:pt x="3631469" y="4260601"/>
                  </a:lnTo>
                  <a:lnTo>
                    <a:pt x="3594041" y="4285365"/>
                  </a:lnTo>
                  <a:lnTo>
                    <a:pt x="3556114" y="4309424"/>
                  </a:lnTo>
                  <a:lnTo>
                    <a:pt x="3517696" y="4332767"/>
                  </a:lnTo>
                  <a:lnTo>
                    <a:pt x="3478797" y="4355385"/>
                  </a:lnTo>
                  <a:lnTo>
                    <a:pt x="3439426" y="4377270"/>
                  </a:lnTo>
                  <a:lnTo>
                    <a:pt x="3399592" y="4398411"/>
                  </a:lnTo>
                  <a:lnTo>
                    <a:pt x="3359306" y="4418799"/>
                  </a:lnTo>
                  <a:lnTo>
                    <a:pt x="3318575" y="4438424"/>
                  </a:lnTo>
                  <a:lnTo>
                    <a:pt x="3277410" y="4457279"/>
                  </a:lnTo>
                  <a:lnTo>
                    <a:pt x="3235820" y="4475352"/>
                  </a:lnTo>
                  <a:lnTo>
                    <a:pt x="3193815" y="4492635"/>
                  </a:lnTo>
                  <a:lnTo>
                    <a:pt x="3151403" y="4509118"/>
                  </a:lnTo>
                  <a:lnTo>
                    <a:pt x="3108594" y="4524792"/>
                  </a:lnTo>
                  <a:lnTo>
                    <a:pt x="3065398" y="4539648"/>
                  </a:lnTo>
                  <a:lnTo>
                    <a:pt x="3021823" y="4553676"/>
                  </a:lnTo>
                  <a:lnTo>
                    <a:pt x="2977880" y="4566867"/>
                  </a:lnTo>
                  <a:lnTo>
                    <a:pt x="2933577" y="4579211"/>
                  </a:lnTo>
                  <a:lnTo>
                    <a:pt x="2888924" y="4590699"/>
                  </a:lnTo>
                  <a:lnTo>
                    <a:pt x="2843931" y="4601322"/>
                  </a:lnTo>
                  <a:lnTo>
                    <a:pt x="2798606" y="4611071"/>
                  </a:lnTo>
                  <a:lnTo>
                    <a:pt x="2752959" y="4619936"/>
                  </a:lnTo>
                  <a:lnTo>
                    <a:pt x="2706999" y="4627907"/>
                  </a:lnTo>
                  <a:lnTo>
                    <a:pt x="2660736" y="4634975"/>
                  </a:lnTo>
                  <a:lnTo>
                    <a:pt x="2614179" y="4641132"/>
                  </a:lnTo>
                  <a:lnTo>
                    <a:pt x="2567338" y="4646367"/>
                  </a:lnTo>
                  <a:lnTo>
                    <a:pt x="2520221" y="4650671"/>
                  </a:lnTo>
                  <a:lnTo>
                    <a:pt x="2472839" y="4654035"/>
                  </a:lnTo>
                  <a:lnTo>
                    <a:pt x="2425200" y="4656449"/>
                  </a:lnTo>
                  <a:lnTo>
                    <a:pt x="2377314" y="4657905"/>
                  </a:lnTo>
                  <a:lnTo>
                    <a:pt x="2329191" y="4658392"/>
                  </a:lnTo>
                  <a:lnTo>
                    <a:pt x="2281068" y="4657905"/>
                  </a:lnTo>
                  <a:lnTo>
                    <a:pt x="2233182" y="4656449"/>
                  </a:lnTo>
                  <a:lnTo>
                    <a:pt x="2185544" y="4654035"/>
                  </a:lnTo>
                  <a:lnTo>
                    <a:pt x="2138162" y="4650671"/>
                  </a:lnTo>
                  <a:lnTo>
                    <a:pt x="2091046" y="4646367"/>
                  </a:lnTo>
                  <a:lnTo>
                    <a:pt x="2044205" y="4641132"/>
                  </a:lnTo>
                  <a:lnTo>
                    <a:pt x="1997648" y="4634975"/>
                  </a:lnTo>
                  <a:lnTo>
                    <a:pt x="1951385" y="4627907"/>
                  </a:lnTo>
                  <a:lnTo>
                    <a:pt x="1905426" y="4619936"/>
                  </a:lnTo>
                  <a:lnTo>
                    <a:pt x="1859779" y="4611071"/>
                  </a:lnTo>
                  <a:lnTo>
                    <a:pt x="1814455" y="4601322"/>
                  </a:lnTo>
                  <a:lnTo>
                    <a:pt x="1769461" y="4590699"/>
                  </a:lnTo>
                  <a:lnTo>
                    <a:pt x="1724809" y="4579211"/>
                  </a:lnTo>
                  <a:lnTo>
                    <a:pt x="1680506" y="4566867"/>
                  </a:lnTo>
                  <a:lnTo>
                    <a:pt x="1636563" y="4553676"/>
                  </a:lnTo>
                  <a:lnTo>
                    <a:pt x="1592989" y="4539648"/>
                  </a:lnTo>
                  <a:lnTo>
                    <a:pt x="1549792" y="4524792"/>
                  </a:lnTo>
                  <a:lnTo>
                    <a:pt x="1506984" y="4509118"/>
                  </a:lnTo>
                  <a:lnTo>
                    <a:pt x="1464572" y="4492635"/>
                  </a:lnTo>
                  <a:lnTo>
                    <a:pt x="1422567" y="4475352"/>
                  </a:lnTo>
                  <a:lnTo>
                    <a:pt x="1380977" y="4457279"/>
                  </a:lnTo>
                  <a:lnTo>
                    <a:pt x="1339813" y="4438424"/>
                  </a:lnTo>
                  <a:lnTo>
                    <a:pt x="1299082" y="4418799"/>
                  </a:lnTo>
                  <a:lnTo>
                    <a:pt x="1258796" y="4398411"/>
                  </a:lnTo>
                  <a:lnTo>
                    <a:pt x="1218963" y="4377270"/>
                  </a:lnTo>
                  <a:lnTo>
                    <a:pt x="1179592" y="4355385"/>
                  </a:lnTo>
                  <a:lnTo>
                    <a:pt x="1140693" y="4332767"/>
                  </a:lnTo>
                  <a:lnTo>
                    <a:pt x="1102275" y="4309424"/>
                  </a:lnTo>
                  <a:lnTo>
                    <a:pt x="1064348" y="4285365"/>
                  </a:lnTo>
                  <a:lnTo>
                    <a:pt x="1026920" y="4260601"/>
                  </a:lnTo>
                  <a:lnTo>
                    <a:pt x="990003" y="4235139"/>
                  </a:lnTo>
                  <a:lnTo>
                    <a:pt x="953603" y="4208991"/>
                  </a:lnTo>
                  <a:lnTo>
                    <a:pt x="917732" y="4182164"/>
                  </a:lnTo>
                  <a:lnTo>
                    <a:pt x="882398" y="4154669"/>
                  </a:lnTo>
                  <a:lnTo>
                    <a:pt x="847611" y="4126515"/>
                  </a:lnTo>
                  <a:lnTo>
                    <a:pt x="813381" y="4097711"/>
                  </a:lnTo>
                  <a:lnTo>
                    <a:pt x="779715" y="4068267"/>
                  </a:lnTo>
                  <a:lnTo>
                    <a:pt x="746625" y="4038191"/>
                  </a:lnTo>
                  <a:lnTo>
                    <a:pt x="714119" y="4007494"/>
                  </a:lnTo>
                  <a:lnTo>
                    <a:pt x="682206" y="3976184"/>
                  </a:lnTo>
                  <a:lnTo>
                    <a:pt x="650897" y="3944272"/>
                  </a:lnTo>
                  <a:lnTo>
                    <a:pt x="620199" y="3911765"/>
                  </a:lnTo>
                  <a:lnTo>
                    <a:pt x="590124" y="3878675"/>
                  </a:lnTo>
                  <a:lnTo>
                    <a:pt x="560679" y="3845009"/>
                  </a:lnTo>
                  <a:lnTo>
                    <a:pt x="531876" y="3810778"/>
                  </a:lnTo>
                  <a:lnTo>
                    <a:pt x="503721" y="3775991"/>
                  </a:lnTo>
                  <a:lnTo>
                    <a:pt x="476226" y="3740657"/>
                  </a:lnTo>
                  <a:lnTo>
                    <a:pt x="449400" y="3704786"/>
                  </a:lnTo>
                  <a:lnTo>
                    <a:pt x="423252" y="3668387"/>
                  </a:lnTo>
                  <a:lnTo>
                    <a:pt x="397790" y="3631469"/>
                  </a:lnTo>
                  <a:lnTo>
                    <a:pt x="373026" y="3594041"/>
                  </a:lnTo>
                  <a:lnTo>
                    <a:pt x="348967" y="3556114"/>
                  </a:lnTo>
                  <a:lnTo>
                    <a:pt x="325624" y="3517696"/>
                  </a:lnTo>
                  <a:lnTo>
                    <a:pt x="303006" y="3478797"/>
                  </a:lnTo>
                  <a:lnTo>
                    <a:pt x="281122" y="3439426"/>
                  </a:lnTo>
                  <a:lnTo>
                    <a:pt x="259981" y="3399592"/>
                  </a:lnTo>
                  <a:lnTo>
                    <a:pt x="239593" y="3359306"/>
                  </a:lnTo>
                  <a:lnTo>
                    <a:pt x="219967" y="3318575"/>
                  </a:lnTo>
                  <a:lnTo>
                    <a:pt x="201113" y="3277410"/>
                  </a:lnTo>
                  <a:lnTo>
                    <a:pt x="183040" y="3235820"/>
                  </a:lnTo>
                  <a:lnTo>
                    <a:pt x="165757" y="3193815"/>
                  </a:lnTo>
                  <a:lnTo>
                    <a:pt x="149274" y="3151403"/>
                  </a:lnTo>
                  <a:lnTo>
                    <a:pt x="133600" y="3108594"/>
                  </a:lnTo>
                  <a:lnTo>
                    <a:pt x="118744" y="3065398"/>
                  </a:lnTo>
                  <a:lnTo>
                    <a:pt x="104716" y="3021823"/>
                  </a:lnTo>
                  <a:lnTo>
                    <a:pt x="91525" y="2977880"/>
                  </a:lnTo>
                  <a:lnTo>
                    <a:pt x="79181" y="2933577"/>
                  </a:lnTo>
                  <a:lnTo>
                    <a:pt x="67692" y="2888924"/>
                  </a:lnTo>
                  <a:lnTo>
                    <a:pt x="57069" y="2843931"/>
                  </a:lnTo>
                  <a:lnTo>
                    <a:pt x="47321" y="2798606"/>
                  </a:lnTo>
                  <a:lnTo>
                    <a:pt x="38456" y="2752959"/>
                  </a:lnTo>
                  <a:lnTo>
                    <a:pt x="30485" y="2706999"/>
                  </a:lnTo>
                  <a:lnTo>
                    <a:pt x="23416" y="2660736"/>
                  </a:lnTo>
                  <a:lnTo>
                    <a:pt x="17260" y="2614179"/>
                  </a:lnTo>
                  <a:lnTo>
                    <a:pt x="12025" y="2567338"/>
                  </a:lnTo>
                  <a:lnTo>
                    <a:pt x="7721" y="2520221"/>
                  </a:lnTo>
                  <a:lnTo>
                    <a:pt x="4357" y="2472839"/>
                  </a:lnTo>
                  <a:lnTo>
                    <a:pt x="1942" y="2425200"/>
                  </a:lnTo>
                  <a:lnTo>
                    <a:pt x="487" y="2377314"/>
                  </a:lnTo>
                  <a:lnTo>
                    <a:pt x="0" y="2329191"/>
                  </a:lnTo>
                  <a:close/>
                </a:path>
              </a:pathLst>
            </a:custGeom>
            <a:ln w="190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28162" y="3315550"/>
              <a:ext cx="932815" cy="1287780"/>
            </a:xfrm>
            <a:custGeom>
              <a:avLst/>
              <a:gdLst/>
              <a:ahLst/>
              <a:cxnLst/>
              <a:rect l="l" t="t" r="r" b="b"/>
              <a:pathLst>
                <a:path w="932815" h="1287779">
                  <a:moveTo>
                    <a:pt x="0" y="0"/>
                  </a:moveTo>
                  <a:lnTo>
                    <a:pt x="932599" y="0"/>
                  </a:lnTo>
                  <a:lnTo>
                    <a:pt x="932599" y="1287470"/>
                  </a:lnTo>
                  <a:lnTo>
                    <a:pt x="0" y="128747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80562" y="4039450"/>
              <a:ext cx="622300" cy="38100"/>
            </a:xfrm>
            <a:custGeom>
              <a:avLst/>
              <a:gdLst/>
              <a:ahLst/>
              <a:cxnLst/>
              <a:rect l="l" t="t" r="r" b="b"/>
              <a:pathLst>
                <a:path w="622300" h="38100">
                  <a:moveTo>
                    <a:pt x="6223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22300" y="3810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71673" y="3223261"/>
            <a:ext cx="635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Cambria Math"/>
                <a:cs typeface="Cambria Math"/>
              </a:rPr>
              <a:t>𝜕𝐿</a:t>
            </a:r>
            <a:endParaRPr sz="4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6086" y="4018789"/>
            <a:ext cx="607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Cambria Math"/>
                <a:cs typeface="Cambria Math"/>
              </a:rPr>
              <a:t>𝜕𝑧</a:t>
            </a:r>
            <a:endParaRPr sz="4400">
              <a:latin typeface="Cambria Math"/>
              <a:cs typeface="Cambria Math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9525" y="-9525"/>
            <a:ext cx="11666855" cy="6877050"/>
            <a:chOff x="-9525" y="-9525"/>
            <a:chExt cx="11666855" cy="6877050"/>
          </a:xfrm>
        </p:grpSpPr>
        <p:sp>
          <p:nvSpPr>
            <p:cNvPr id="10" name="object 10"/>
            <p:cNvSpPr/>
            <p:nvPr/>
          </p:nvSpPr>
          <p:spPr>
            <a:xfrm>
              <a:off x="932929" y="619658"/>
              <a:ext cx="10724515" cy="4442460"/>
            </a:xfrm>
            <a:custGeom>
              <a:avLst/>
              <a:gdLst/>
              <a:ahLst/>
              <a:cxnLst/>
              <a:rect l="l" t="t" r="r" b="b"/>
              <a:pathLst>
                <a:path w="10724515" h="4442460">
                  <a:moveTo>
                    <a:pt x="3215424" y="3348431"/>
                  </a:moveTo>
                  <a:lnTo>
                    <a:pt x="3131032" y="3336721"/>
                  </a:lnTo>
                  <a:lnTo>
                    <a:pt x="3140164" y="3363798"/>
                  </a:lnTo>
                  <a:lnTo>
                    <a:pt x="0" y="4424324"/>
                  </a:lnTo>
                  <a:lnTo>
                    <a:pt x="6096" y="4442371"/>
                  </a:lnTo>
                  <a:lnTo>
                    <a:pt x="3146272" y="3381857"/>
                  </a:lnTo>
                  <a:lnTo>
                    <a:pt x="3155416" y="3408908"/>
                  </a:lnTo>
                  <a:lnTo>
                    <a:pt x="3204210" y="3359721"/>
                  </a:lnTo>
                  <a:lnTo>
                    <a:pt x="3215424" y="3348431"/>
                  </a:lnTo>
                  <a:close/>
                </a:path>
                <a:path w="10724515" h="4442460">
                  <a:moveTo>
                    <a:pt x="3310801" y="1253248"/>
                  </a:moveTo>
                  <a:lnTo>
                    <a:pt x="3297097" y="1237145"/>
                  </a:lnTo>
                  <a:lnTo>
                    <a:pt x="3255594" y="1188351"/>
                  </a:lnTo>
                  <a:lnTo>
                    <a:pt x="3244405" y="1214653"/>
                  </a:lnTo>
                  <a:lnTo>
                    <a:pt x="389686" y="0"/>
                  </a:lnTo>
                  <a:lnTo>
                    <a:pt x="382219" y="17538"/>
                  </a:lnTo>
                  <a:lnTo>
                    <a:pt x="3236938" y="1232179"/>
                  </a:lnTo>
                  <a:lnTo>
                    <a:pt x="3225762" y="1258468"/>
                  </a:lnTo>
                  <a:lnTo>
                    <a:pt x="3310801" y="1253248"/>
                  </a:lnTo>
                  <a:close/>
                </a:path>
                <a:path w="10724515" h="4442460">
                  <a:moveTo>
                    <a:pt x="10724299" y="2369921"/>
                  </a:moveTo>
                  <a:lnTo>
                    <a:pt x="10705249" y="2360396"/>
                  </a:lnTo>
                  <a:lnTo>
                    <a:pt x="10648099" y="2331821"/>
                  </a:lnTo>
                  <a:lnTo>
                    <a:pt x="10648099" y="2360396"/>
                  </a:lnTo>
                  <a:lnTo>
                    <a:pt x="7692695" y="2360396"/>
                  </a:lnTo>
                  <a:lnTo>
                    <a:pt x="7692695" y="2379446"/>
                  </a:lnTo>
                  <a:lnTo>
                    <a:pt x="10648099" y="2379446"/>
                  </a:lnTo>
                  <a:lnTo>
                    <a:pt x="10648099" y="2408021"/>
                  </a:lnTo>
                  <a:lnTo>
                    <a:pt x="10705249" y="2379446"/>
                  </a:lnTo>
                  <a:lnTo>
                    <a:pt x="10724299" y="2369921"/>
                  </a:lnTo>
                  <a:close/>
                </a:path>
              </a:pathLst>
            </a:custGeom>
            <a:solidFill>
              <a:srgbClr val="53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25903" y="3206775"/>
              <a:ext cx="2967355" cy="76200"/>
            </a:xfrm>
            <a:custGeom>
              <a:avLst/>
              <a:gdLst/>
              <a:ahLst/>
              <a:cxnLst/>
              <a:rect l="l" t="t" r="r" b="b"/>
              <a:pathLst>
                <a:path w="296735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2967354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2967354" h="76200">
                  <a:moveTo>
                    <a:pt x="2967228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2967228" y="47625"/>
                  </a:lnTo>
                  <a:lnTo>
                    <a:pt x="2967228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492250" cy="1501775"/>
            </a:xfrm>
            <a:custGeom>
              <a:avLst/>
              <a:gdLst/>
              <a:ahLst/>
              <a:cxnLst/>
              <a:rect l="l" t="t" r="r" b="b"/>
              <a:pathLst>
                <a:path w="1492250" h="1501775">
                  <a:moveTo>
                    <a:pt x="1491839" y="0"/>
                  </a:moveTo>
                  <a:lnTo>
                    <a:pt x="0" y="0"/>
                  </a:lnTo>
                  <a:lnTo>
                    <a:pt x="0" y="1501251"/>
                  </a:lnTo>
                  <a:lnTo>
                    <a:pt x="53124" y="1483200"/>
                  </a:lnTo>
                  <a:lnTo>
                    <a:pt x="95932" y="1467525"/>
                  </a:lnTo>
                  <a:lnTo>
                    <a:pt x="138344" y="1451042"/>
                  </a:lnTo>
                  <a:lnTo>
                    <a:pt x="180350" y="1433760"/>
                  </a:lnTo>
                  <a:lnTo>
                    <a:pt x="221939" y="1415687"/>
                  </a:lnTo>
                  <a:lnTo>
                    <a:pt x="263104" y="1396833"/>
                  </a:lnTo>
                  <a:lnTo>
                    <a:pt x="303834" y="1377207"/>
                  </a:lnTo>
                  <a:lnTo>
                    <a:pt x="344121" y="1356819"/>
                  </a:lnTo>
                  <a:lnTo>
                    <a:pt x="383954" y="1335679"/>
                  </a:lnTo>
                  <a:lnTo>
                    <a:pt x="423325" y="1313794"/>
                  </a:lnTo>
                  <a:lnTo>
                    <a:pt x="462224" y="1291176"/>
                  </a:lnTo>
                  <a:lnTo>
                    <a:pt x="500642" y="1267833"/>
                  </a:lnTo>
                  <a:lnTo>
                    <a:pt x="538569" y="1243775"/>
                  </a:lnTo>
                  <a:lnTo>
                    <a:pt x="575997" y="1219010"/>
                  </a:lnTo>
                  <a:lnTo>
                    <a:pt x="612915" y="1193549"/>
                  </a:lnTo>
                  <a:lnTo>
                    <a:pt x="649314" y="1167401"/>
                  </a:lnTo>
                  <a:lnTo>
                    <a:pt x="685185" y="1140575"/>
                  </a:lnTo>
                  <a:lnTo>
                    <a:pt x="720519" y="1113080"/>
                  </a:lnTo>
                  <a:lnTo>
                    <a:pt x="755306" y="1084926"/>
                  </a:lnTo>
                  <a:lnTo>
                    <a:pt x="789537" y="1056122"/>
                  </a:lnTo>
                  <a:lnTo>
                    <a:pt x="823202" y="1026678"/>
                  </a:lnTo>
                  <a:lnTo>
                    <a:pt x="856293" y="996602"/>
                  </a:lnTo>
                  <a:lnTo>
                    <a:pt x="888799" y="965905"/>
                  </a:lnTo>
                  <a:lnTo>
                    <a:pt x="920711" y="934596"/>
                  </a:lnTo>
                  <a:lnTo>
                    <a:pt x="952021" y="902683"/>
                  </a:lnTo>
                  <a:lnTo>
                    <a:pt x="982718" y="870177"/>
                  </a:lnTo>
                  <a:lnTo>
                    <a:pt x="1012794" y="837087"/>
                  </a:lnTo>
                  <a:lnTo>
                    <a:pt x="1042238" y="803422"/>
                  </a:lnTo>
                  <a:lnTo>
                    <a:pt x="1071042" y="769191"/>
                  </a:lnTo>
                  <a:lnTo>
                    <a:pt x="1099196" y="734404"/>
                  </a:lnTo>
                  <a:lnTo>
                    <a:pt x="1126691" y="699070"/>
                  </a:lnTo>
                  <a:lnTo>
                    <a:pt x="1153517" y="663199"/>
                  </a:lnTo>
                  <a:lnTo>
                    <a:pt x="1179666" y="626800"/>
                  </a:lnTo>
                  <a:lnTo>
                    <a:pt x="1205127" y="589882"/>
                  </a:lnTo>
                  <a:lnTo>
                    <a:pt x="1229892" y="552455"/>
                  </a:lnTo>
                  <a:lnTo>
                    <a:pt x="1253950" y="514527"/>
                  </a:lnTo>
                  <a:lnTo>
                    <a:pt x="1277293" y="476110"/>
                  </a:lnTo>
                  <a:lnTo>
                    <a:pt x="1299912" y="437211"/>
                  </a:lnTo>
                  <a:lnTo>
                    <a:pt x="1321796" y="397840"/>
                  </a:lnTo>
                  <a:lnTo>
                    <a:pt x="1342937" y="358006"/>
                  </a:lnTo>
                  <a:lnTo>
                    <a:pt x="1363324" y="317720"/>
                  </a:lnTo>
                  <a:lnTo>
                    <a:pt x="1382950" y="276989"/>
                  </a:lnTo>
                  <a:lnTo>
                    <a:pt x="1401804" y="235825"/>
                  </a:lnTo>
                  <a:lnTo>
                    <a:pt x="1419877" y="194235"/>
                  </a:lnTo>
                  <a:lnTo>
                    <a:pt x="1437160" y="152229"/>
                  </a:lnTo>
                  <a:lnTo>
                    <a:pt x="1453643" y="109818"/>
                  </a:lnTo>
                  <a:lnTo>
                    <a:pt x="1469318" y="67009"/>
                  </a:lnTo>
                  <a:lnTo>
                    <a:pt x="1484173" y="23813"/>
                  </a:lnTo>
                  <a:lnTo>
                    <a:pt x="149183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492250" cy="1501775"/>
            </a:xfrm>
            <a:custGeom>
              <a:avLst/>
              <a:gdLst/>
              <a:ahLst/>
              <a:cxnLst/>
              <a:rect l="l" t="t" r="r" b="b"/>
              <a:pathLst>
                <a:path w="1492250" h="1501775">
                  <a:moveTo>
                    <a:pt x="1491846" y="0"/>
                  </a:moveTo>
                  <a:lnTo>
                    <a:pt x="1469324" y="67008"/>
                  </a:lnTo>
                  <a:lnTo>
                    <a:pt x="1453650" y="109817"/>
                  </a:lnTo>
                  <a:lnTo>
                    <a:pt x="1437167" y="152228"/>
                  </a:lnTo>
                  <a:lnTo>
                    <a:pt x="1419884" y="194234"/>
                  </a:lnTo>
                  <a:lnTo>
                    <a:pt x="1401811" y="235824"/>
                  </a:lnTo>
                  <a:lnTo>
                    <a:pt x="1382957" y="276989"/>
                  </a:lnTo>
                  <a:lnTo>
                    <a:pt x="1363331" y="317719"/>
                  </a:lnTo>
                  <a:lnTo>
                    <a:pt x="1342943" y="358006"/>
                  </a:lnTo>
                  <a:lnTo>
                    <a:pt x="1321802" y="397839"/>
                  </a:lnTo>
                  <a:lnTo>
                    <a:pt x="1299918" y="437210"/>
                  </a:lnTo>
                  <a:lnTo>
                    <a:pt x="1277299" y="476109"/>
                  </a:lnTo>
                  <a:lnTo>
                    <a:pt x="1253956" y="514527"/>
                  </a:lnTo>
                  <a:lnTo>
                    <a:pt x="1229898" y="552455"/>
                  </a:lnTo>
                  <a:lnTo>
                    <a:pt x="1205133" y="589882"/>
                  </a:lnTo>
                  <a:lnTo>
                    <a:pt x="1179672" y="626800"/>
                  </a:lnTo>
                  <a:lnTo>
                    <a:pt x="1153523" y="663200"/>
                  </a:lnTo>
                  <a:lnTo>
                    <a:pt x="1126697" y="699071"/>
                  </a:lnTo>
                  <a:lnTo>
                    <a:pt x="1099202" y="734405"/>
                  </a:lnTo>
                  <a:lnTo>
                    <a:pt x="1071048" y="769192"/>
                  </a:lnTo>
                  <a:lnTo>
                    <a:pt x="1042244" y="803423"/>
                  </a:lnTo>
                  <a:lnTo>
                    <a:pt x="1012799" y="837088"/>
                  </a:lnTo>
                  <a:lnTo>
                    <a:pt x="982724" y="870179"/>
                  </a:lnTo>
                  <a:lnTo>
                    <a:pt x="952026" y="902685"/>
                  </a:lnTo>
                  <a:lnTo>
                    <a:pt x="920717" y="934598"/>
                  </a:lnTo>
                  <a:lnTo>
                    <a:pt x="888804" y="965907"/>
                  </a:lnTo>
                  <a:lnTo>
                    <a:pt x="856298" y="996605"/>
                  </a:lnTo>
                  <a:lnTo>
                    <a:pt x="823207" y="1026680"/>
                  </a:lnTo>
                  <a:lnTo>
                    <a:pt x="789542" y="1056125"/>
                  </a:lnTo>
                  <a:lnTo>
                    <a:pt x="755311" y="1084929"/>
                  </a:lnTo>
                  <a:lnTo>
                    <a:pt x="720524" y="1113083"/>
                  </a:lnTo>
                  <a:lnTo>
                    <a:pt x="685190" y="1140578"/>
                  </a:lnTo>
                  <a:lnTo>
                    <a:pt x="649319" y="1167404"/>
                  </a:lnTo>
                  <a:lnTo>
                    <a:pt x="612919" y="1193553"/>
                  </a:lnTo>
                  <a:lnTo>
                    <a:pt x="576001" y="1219014"/>
                  </a:lnTo>
                  <a:lnTo>
                    <a:pt x="538574" y="1243779"/>
                  </a:lnTo>
                  <a:lnTo>
                    <a:pt x="500646" y="1267837"/>
                  </a:lnTo>
                  <a:lnTo>
                    <a:pt x="462228" y="1291180"/>
                  </a:lnTo>
                  <a:lnTo>
                    <a:pt x="423329" y="1313799"/>
                  </a:lnTo>
                  <a:lnTo>
                    <a:pt x="383958" y="1335683"/>
                  </a:lnTo>
                  <a:lnTo>
                    <a:pt x="344125" y="1356824"/>
                  </a:lnTo>
                  <a:lnTo>
                    <a:pt x="303838" y="1377212"/>
                  </a:lnTo>
                  <a:lnTo>
                    <a:pt x="263107" y="1396838"/>
                  </a:lnTo>
                  <a:lnTo>
                    <a:pt x="221943" y="1415692"/>
                  </a:lnTo>
                  <a:lnTo>
                    <a:pt x="180353" y="1433765"/>
                  </a:lnTo>
                  <a:lnTo>
                    <a:pt x="138347" y="1451048"/>
                  </a:lnTo>
                  <a:lnTo>
                    <a:pt x="95935" y="1467531"/>
                  </a:lnTo>
                  <a:lnTo>
                    <a:pt x="53127" y="1483205"/>
                  </a:lnTo>
                  <a:lnTo>
                    <a:pt x="9930" y="1498061"/>
                  </a:lnTo>
                  <a:lnTo>
                    <a:pt x="0" y="1501258"/>
                  </a:lnTo>
                </a:path>
              </a:pathLst>
            </a:custGeom>
            <a:ln w="190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964281"/>
              <a:ext cx="935990" cy="2894330"/>
            </a:xfrm>
            <a:custGeom>
              <a:avLst/>
              <a:gdLst/>
              <a:ahLst/>
              <a:cxnLst/>
              <a:rect l="l" t="t" r="r" b="b"/>
              <a:pathLst>
                <a:path w="935990" h="2894329">
                  <a:moveTo>
                    <a:pt x="0" y="0"/>
                  </a:moveTo>
                  <a:lnTo>
                    <a:pt x="0" y="2893718"/>
                  </a:lnTo>
                  <a:lnTo>
                    <a:pt x="697851" y="2893718"/>
                  </a:lnTo>
                  <a:lnTo>
                    <a:pt x="716022" y="2856009"/>
                  </a:lnTo>
                  <a:lnTo>
                    <a:pt x="734876" y="2814844"/>
                  </a:lnTo>
                  <a:lnTo>
                    <a:pt x="752949" y="2773254"/>
                  </a:lnTo>
                  <a:lnTo>
                    <a:pt x="770232" y="2731249"/>
                  </a:lnTo>
                  <a:lnTo>
                    <a:pt x="786715" y="2688837"/>
                  </a:lnTo>
                  <a:lnTo>
                    <a:pt x="802389" y="2646028"/>
                  </a:lnTo>
                  <a:lnTo>
                    <a:pt x="817244" y="2602832"/>
                  </a:lnTo>
                  <a:lnTo>
                    <a:pt x="831272" y="2559258"/>
                  </a:lnTo>
                  <a:lnTo>
                    <a:pt x="844463" y="2515314"/>
                  </a:lnTo>
                  <a:lnTo>
                    <a:pt x="856807" y="2471012"/>
                  </a:lnTo>
                  <a:lnTo>
                    <a:pt x="868296" y="2426359"/>
                  </a:lnTo>
                  <a:lnTo>
                    <a:pt x="878919" y="2381365"/>
                  </a:lnTo>
                  <a:lnTo>
                    <a:pt x="888667" y="2336040"/>
                  </a:lnTo>
                  <a:lnTo>
                    <a:pt x="897532" y="2290393"/>
                  </a:lnTo>
                  <a:lnTo>
                    <a:pt x="905503" y="2244434"/>
                  </a:lnTo>
                  <a:lnTo>
                    <a:pt x="912572" y="2198171"/>
                  </a:lnTo>
                  <a:lnTo>
                    <a:pt x="918728" y="2151614"/>
                  </a:lnTo>
                  <a:lnTo>
                    <a:pt x="923963" y="2104773"/>
                  </a:lnTo>
                  <a:lnTo>
                    <a:pt x="928267" y="2057656"/>
                  </a:lnTo>
                  <a:lnTo>
                    <a:pt x="931631" y="2010274"/>
                  </a:lnTo>
                  <a:lnTo>
                    <a:pt x="934045" y="1962635"/>
                  </a:lnTo>
                  <a:lnTo>
                    <a:pt x="935501" y="1914750"/>
                  </a:lnTo>
                  <a:lnTo>
                    <a:pt x="935988" y="1866626"/>
                  </a:lnTo>
                  <a:lnTo>
                    <a:pt x="935501" y="1818503"/>
                  </a:lnTo>
                  <a:lnTo>
                    <a:pt x="934045" y="1770617"/>
                  </a:lnTo>
                  <a:lnTo>
                    <a:pt x="931631" y="1722978"/>
                  </a:lnTo>
                  <a:lnTo>
                    <a:pt x="928267" y="1675596"/>
                  </a:lnTo>
                  <a:lnTo>
                    <a:pt x="923963" y="1628480"/>
                  </a:lnTo>
                  <a:lnTo>
                    <a:pt x="918728" y="1581638"/>
                  </a:lnTo>
                  <a:lnTo>
                    <a:pt x="912572" y="1535082"/>
                  </a:lnTo>
                  <a:lnTo>
                    <a:pt x="905503" y="1488819"/>
                  </a:lnTo>
                  <a:lnTo>
                    <a:pt x="897532" y="1442859"/>
                  </a:lnTo>
                  <a:lnTo>
                    <a:pt x="888667" y="1397212"/>
                  </a:lnTo>
                  <a:lnTo>
                    <a:pt x="878919" y="1351887"/>
                  </a:lnTo>
                  <a:lnTo>
                    <a:pt x="868296" y="1306894"/>
                  </a:lnTo>
                  <a:lnTo>
                    <a:pt x="856807" y="1262241"/>
                  </a:lnTo>
                  <a:lnTo>
                    <a:pt x="844463" y="1217938"/>
                  </a:lnTo>
                  <a:lnTo>
                    <a:pt x="831272" y="1173995"/>
                  </a:lnTo>
                  <a:lnTo>
                    <a:pt x="817244" y="1130420"/>
                  </a:lnTo>
                  <a:lnTo>
                    <a:pt x="802389" y="1087224"/>
                  </a:lnTo>
                  <a:lnTo>
                    <a:pt x="786715" y="1044415"/>
                  </a:lnTo>
                  <a:lnTo>
                    <a:pt x="770232" y="1002004"/>
                  </a:lnTo>
                  <a:lnTo>
                    <a:pt x="752949" y="959998"/>
                  </a:lnTo>
                  <a:lnTo>
                    <a:pt x="734876" y="918408"/>
                  </a:lnTo>
                  <a:lnTo>
                    <a:pt x="716022" y="877243"/>
                  </a:lnTo>
                  <a:lnTo>
                    <a:pt x="696396" y="836513"/>
                  </a:lnTo>
                  <a:lnTo>
                    <a:pt x="676008" y="796226"/>
                  </a:lnTo>
                  <a:lnTo>
                    <a:pt x="654867" y="756393"/>
                  </a:lnTo>
                  <a:lnTo>
                    <a:pt x="632983" y="717022"/>
                  </a:lnTo>
                  <a:lnTo>
                    <a:pt x="610365" y="678123"/>
                  </a:lnTo>
                  <a:lnTo>
                    <a:pt x="587022" y="639705"/>
                  </a:lnTo>
                  <a:lnTo>
                    <a:pt x="562963" y="601777"/>
                  </a:lnTo>
                  <a:lnTo>
                    <a:pt x="538199" y="564350"/>
                  </a:lnTo>
                  <a:lnTo>
                    <a:pt x="512738" y="527432"/>
                  </a:lnTo>
                  <a:lnTo>
                    <a:pt x="486589" y="491033"/>
                  </a:lnTo>
                  <a:lnTo>
                    <a:pt x="459763" y="455161"/>
                  </a:lnTo>
                  <a:lnTo>
                    <a:pt x="432268" y="419827"/>
                  </a:lnTo>
                  <a:lnTo>
                    <a:pt x="404114" y="385040"/>
                  </a:lnTo>
                  <a:lnTo>
                    <a:pt x="375310" y="350809"/>
                  </a:lnTo>
                  <a:lnTo>
                    <a:pt x="345866" y="317144"/>
                  </a:lnTo>
                  <a:lnTo>
                    <a:pt x="315790" y="284053"/>
                  </a:lnTo>
                  <a:lnTo>
                    <a:pt x="285093" y="251547"/>
                  </a:lnTo>
                  <a:lnTo>
                    <a:pt x="253784" y="219634"/>
                  </a:lnTo>
                  <a:lnTo>
                    <a:pt x="221871" y="188325"/>
                  </a:lnTo>
                  <a:lnTo>
                    <a:pt x="189365" y="157627"/>
                  </a:lnTo>
                  <a:lnTo>
                    <a:pt x="156275" y="127552"/>
                  </a:lnTo>
                  <a:lnTo>
                    <a:pt x="122609" y="98107"/>
                  </a:lnTo>
                  <a:lnTo>
                    <a:pt x="88379" y="69303"/>
                  </a:lnTo>
                  <a:lnTo>
                    <a:pt x="53592" y="41149"/>
                  </a:lnTo>
                  <a:lnTo>
                    <a:pt x="18258" y="13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964276"/>
              <a:ext cx="936625" cy="2894330"/>
            </a:xfrm>
            <a:custGeom>
              <a:avLst/>
              <a:gdLst/>
              <a:ahLst/>
              <a:cxnLst/>
              <a:rect l="l" t="t" r="r" b="b"/>
              <a:pathLst>
                <a:path w="936625" h="2894329">
                  <a:moveTo>
                    <a:pt x="0" y="0"/>
                  </a:moveTo>
                  <a:lnTo>
                    <a:pt x="53596" y="41152"/>
                  </a:lnTo>
                  <a:lnTo>
                    <a:pt x="88383" y="69306"/>
                  </a:lnTo>
                  <a:lnTo>
                    <a:pt x="122614" y="98110"/>
                  </a:lnTo>
                  <a:lnTo>
                    <a:pt x="156279" y="127555"/>
                  </a:lnTo>
                  <a:lnTo>
                    <a:pt x="189370" y="157630"/>
                  </a:lnTo>
                  <a:lnTo>
                    <a:pt x="221876" y="188327"/>
                  </a:lnTo>
                  <a:lnTo>
                    <a:pt x="253789" y="219637"/>
                  </a:lnTo>
                  <a:lnTo>
                    <a:pt x="285098" y="251549"/>
                  </a:lnTo>
                  <a:lnTo>
                    <a:pt x="315796" y="284056"/>
                  </a:lnTo>
                  <a:lnTo>
                    <a:pt x="345871" y="317146"/>
                  </a:lnTo>
                  <a:lnTo>
                    <a:pt x="375316" y="350811"/>
                  </a:lnTo>
                  <a:lnTo>
                    <a:pt x="404120" y="385042"/>
                  </a:lnTo>
                  <a:lnTo>
                    <a:pt x="432274" y="419829"/>
                  </a:lnTo>
                  <a:lnTo>
                    <a:pt x="459769" y="455163"/>
                  </a:lnTo>
                  <a:lnTo>
                    <a:pt x="486596" y="491034"/>
                  </a:lnTo>
                  <a:lnTo>
                    <a:pt x="512744" y="527433"/>
                  </a:lnTo>
                  <a:lnTo>
                    <a:pt x="538205" y="564351"/>
                  </a:lnTo>
                  <a:lnTo>
                    <a:pt x="562970" y="601778"/>
                  </a:lnTo>
                  <a:lnTo>
                    <a:pt x="587028" y="639706"/>
                  </a:lnTo>
                  <a:lnTo>
                    <a:pt x="610372" y="678123"/>
                  </a:lnTo>
                  <a:lnTo>
                    <a:pt x="632990" y="717022"/>
                  </a:lnTo>
                  <a:lnTo>
                    <a:pt x="654874" y="756393"/>
                  </a:lnTo>
                  <a:lnTo>
                    <a:pt x="676015" y="796227"/>
                  </a:lnTo>
                  <a:lnTo>
                    <a:pt x="696403" y="836513"/>
                  </a:lnTo>
                  <a:lnTo>
                    <a:pt x="716029" y="877243"/>
                  </a:lnTo>
                  <a:lnTo>
                    <a:pt x="734883" y="918408"/>
                  </a:lnTo>
                  <a:lnTo>
                    <a:pt x="752956" y="959998"/>
                  </a:lnTo>
                  <a:lnTo>
                    <a:pt x="770239" y="1002003"/>
                  </a:lnTo>
                  <a:lnTo>
                    <a:pt x="786722" y="1044415"/>
                  </a:lnTo>
                  <a:lnTo>
                    <a:pt x="802397" y="1087223"/>
                  </a:lnTo>
                  <a:lnTo>
                    <a:pt x="817252" y="1130419"/>
                  </a:lnTo>
                  <a:lnTo>
                    <a:pt x="831280" y="1173994"/>
                  </a:lnTo>
                  <a:lnTo>
                    <a:pt x="844471" y="1217937"/>
                  </a:lnTo>
                  <a:lnTo>
                    <a:pt x="856815" y="1262239"/>
                  </a:lnTo>
                  <a:lnTo>
                    <a:pt x="868304" y="1306892"/>
                  </a:lnTo>
                  <a:lnTo>
                    <a:pt x="878927" y="1351885"/>
                  </a:lnTo>
                  <a:lnTo>
                    <a:pt x="888676" y="1397210"/>
                  </a:lnTo>
                  <a:lnTo>
                    <a:pt x="897540" y="1442857"/>
                  </a:lnTo>
                  <a:lnTo>
                    <a:pt x="905511" y="1488816"/>
                  </a:lnTo>
                  <a:lnTo>
                    <a:pt x="912580" y="1535079"/>
                  </a:lnTo>
                  <a:lnTo>
                    <a:pt x="918736" y="1581635"/>
                  </a:lnTo>
                  <a:lnTo>
                    <a:pt x="923971" y="1628476"/>
                  </a:lnTo>
                  <a:lnTo>
                    <a:pt x="928275" y="1675592"/>
                  </a:lnTo>
                  <a:lnTo>
                    <a:pt x="931639" y="1722974"/>
                  </a:lnTo>
                  <a:lnTo>
                    <a:pt x="934054" y="1770613"/>
                  </a:lnTo>
                  <a:lnTo>
                    <a:pt x="935509" y="1818498"/>
                  </a:lnTo>
                  <a:lnTo>
                    <a:pt x="935997" y="1866621"/>
                  </a:lnTo>
                  <a:lnTo>
                    <a:pt x="935509" y="1914745"/>
                  </a:lnTo>
                  <a:lnTo>
                    <a:pt x="934054" y="1962631"/>
                  </a:lnTo>
                  <a:lnTo>
                    <a:pt x="931639" y="2010270"/>
                  </a:lnTo>
                  <a:lnTo>
                    <a:pt x="928275" y="2057652"/>
                  </a:lnTo>
                  <a:lnTo>
                    <a:pt x="923971" y="2104768"/>
                  </a:lnTo>
                  <a:lnTo>
                    <a:pt x="918736" y="2151610"/>
                  </a:lnTo>
                  <a:lnTo>
                    <a:pt x="912580" y="2198167"/>
                  </a:lnTo>
                  <a:lnTo>
                    <a:pt x="905511" y="2244430"/>
                  </a:lnTo>
                  <a:lnTo>
                    <a:pt x="897540" y="2290389"/>
                  </a:lnTo>
                  <a:lnTo>
                    <a:pt x="888676" y="2336036"/>
                  </a:lnTo>
                  <a:lnTo>
                    <a:pt x="878927" y="2381361"/>
                  </a:lnTo>
                  <a:lnTo>
                    <a:pt x="868304" y="2426355"/>
                  </a:lnTo>
                  <a:lnTo>
                    <a:pt x="856815" y="2471008"/>
                  </a:lnTo>
                  <a:lnTo>
                    <a:pt x="844471" y="2515311"/>
                  </a:lnTo>
                  <a:lnTo>
                    <a:pt x="831280" y="2559254"/>
                  </a:lnTo>
                  <a:lnTo>
                    <a:pt x="817252" y="2602829"/>
                  </a:lnTo>
                  <a:lnTo>
                    <a:pt x="802397" y="2646025"/>
                  </a:lnTo>
                  <a:lnTo>
                    <a:pt x="786722" y="2688834"/>
                  </a:lnTo>
                  <a:lnTo>
                    <a:pt x="770239" y="2731245"/>
                  </a:lnTo>
                  <a:lnTo>
                    <a:pt x="752956" y="2773251"/>
                  </a:lnTo>
                  <a:lnTo>
                    <a:pt x="734883" y="2814841"/>
                  </a:lnTo>
                  <a:lnTo>
                    <a:pt x="716029" y="2856006"/>
                  </a:lnTo>
                  <a:lnTo>
                    <a:pt x="697855" y="2893723"/>
                  </a:lnTo>
                </a:path>
              </a:pathLst>
            </a:custGeom>
            <a:ln w="190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9571" y="740320"/>
              <a:ext cx="3226435" cy="4521835"/>
            </a:xfrm>
            <a:custGeom>
              <a:avLst/>
              <a:gdLst/>
              <a:ahLst/>
              <a:cxnLst/>
              <a:rect l="l" t="t" r="r" b="b"/>
              <a:pathLst>
                <a:path w="3226435" h="4521835">
                  <a:moveTo>
                    <a:pt x="3151530" y="1238059"/>
                  </a:moveTo>
                  <a:lnTo>
                    <a:pt x="349021" y="26238"/>
                  </a:lnTo>
                  <a:lnTo>
                    <a:pt x="351193" y="21183"/>
                  </a:lnTo>
                  <a:lnTo>
                    <a:pt x="360362" y="0"/>
                  </a:lnTo>
                  <a:lnTo>
                    <a:pt x="275297" y="4724"/>
                  </a:lnTo>
                  <a:lnTo>
                    <a:pt x="330123" y="69938"/>
                  </a:lnTo>
                  <a:lnTo>
                    <a:pt x="341452" y="43713"/>
                  </a:lnTo>
                  <a:lnTo>
                    <a:pt x="3143974" y="1255534"/>
                  </a:lnTo>
                  <a:lnTo>
                    <a:pt x="3151530" y="1238059"/>
                  </a:lnTo>
                  <a:close/>
                </a:path>
                <a:path w="3226435" h="4521835">
                  <a:moveTo>
                    <a:pt x="3225863" y="3408629"/>
                  </a:moveTo>
                  <a:lnTo>
                    <a:pt x="3219666" y="3390620"/>
                  </a:lnTo>
                  <a:lnTo>
                    <a:pt x="68935" y="4476318"/>
                  </a:lnTo>
                  <a:lnTo>
                    <a:pt x="59626" y="4449292"/>
                  </a:lnTo>
                  <a:lnTo>
                    <a:pt x="0" y="4510138"/>
                  </a:lnTo>
                  <a:lnTo>
                    <a:pt x="84455" y="4521339"/>
                  </a:lnTo>
                  <a:lnTo>
                    <a:pt x="76568" y="4498454"/>
                  </a:lnTo>
                  <a:lnTo>
                    <a:pt x="75145" y="4494327"/>
                  </a:lnTo>
                  <a:lnTo>
                    <a:pt x="3225863" y="34086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21210" y="2438907"/>
            <a:ext cx="1561465" cy="198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latin typeface="Calibri"/>
                <a:cs typeface="Calibri"/>
              </a:rPr>
              <a:t>f</a:t>
            </a:r>
            <a:endParaRPr sz="6400">
              <a:latin typeface="Calibri"/>
              <a:cs typeface="Calibri"/>
            </a:endParaRPr>
          </a:p>
          <a:p>
            <a:pPr marL="12700" marR="5080" indent="-635" algn="ctr">
              <a:lnSpc>
                <a:spcPts val="3820"/>
              </a:lnSpc>
              <a:spcBef>
                <a:spcPts val="220"/>
              </a:spcBef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Local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gradients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0936" y="4722877"/>
            <a:ext cx="164592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34620" marR="5080" indent="-122555">
              <a:lnSpc>
                <a:spcPts val="3820"/>
              </a:lnSpc>
              <a:spcBef>
                <a:spcPts val="215"/>
              </a:spcBef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Upstream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8764" y="2674621"/>
            <a:ext cx="213931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895" marR="5080" indent="-290830">
              <a:lnSpc>
                <a:spcPts val="3790"/>
              </a:lnSpc>
              <a:spcBef>
                <a:spcPts val="250"/>
              </a:spcBef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Downstream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37842" y="39941"/>
            <a:ext cx="932815" cy="953769"/>
          </a:xfrm>
          <a:custGeom>
            <a:avLst/>
            <a:gdLst/>
            <a:ahLst/>
            <a:cxnLst/>
            <a:rect l="l" t="t" r="r" b="b"/>
            <a:pathLst>
              <a:path w="932814" h="953769">
                <a:moveTo>
                  <a:pt x="288341" y="0"/>
                </a:moveTo>
                <a:lnTo>
                  <a:pt x="932597" y="273160"/>
                </a:lnTo>
                <a:lnTo>
                  <a:pt x="644256" y="953221"/>
                </a:lnTo>
                <a:lnTo>
                  <a:pt x="0" y="680061"/>
                </a:lnTo>
                <a:lnTo>
                  <a:pt x="288341" y="0"/>
                </a:lnTo>
                <a:close/>
              </a:path>
            </a:pathLst>
          </a:custGeom>
          <a:ln w="507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1320000">
            <a:off x="1844635" y="216884"/>
            <a:ext cx="696638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𝑥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95589" y="3880857"/>
            <a:ext cx="899794" cy="924560"/>
          </a:xfrm>
          <a:custGeom>
            <a:avLst/>
            <a:gdLst/>
            <a:ahLst/>
            <a:cxnLst/>
            <a:rect l="l" t="t" r="r" b="b"/>
            <a:pathLst>
              <a:path w="899794" h="924560">
                <a:moveTo>
                  <a:pt x="0" y="224442"/>
                </a:moveTo>
                <a:lnTo>
                  <a:pt x="662803" y="0"/>
                </a:lnTo>
                <a:lnTo>
                  <a:pt x="899720" y="699639"/>
                </a:lnTo>
                <a:lnTo>
                  <a:pt x="236916" y="924082"/>
                </a:lnTo>
                <a:lnTo>
                  <a:pt x="0" y="224442"/>
                </a:lnTo>
                <a:close/>
              </a:path>
            </a:pathLst>
          </a:custGeom>
          <a:ln w="507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 rot="20520000">
            <a:off x="1290614" y="4046589"/>
            <a:ext cx="7031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800" spc="-50" dirty="0">
                <a:latin typeface="Cambria Math"/>
                <a:cs typeface="Cambria Math"/>
              </a:rPr>
              <a:t>𝑦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402267" y="2086991"/>
            <a:ext cx="699770" cy="739140"/>
          </a:xfrm>
          <a:prstGeom prst="rect">
            <a:avLst/>
          </a:prstGeom>
          <a:ln w="5080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215">
              <a:lnSpc>
                <a:spcPts val="5455"/>
              </a:lnSpc>
            </a:pPr>
            <a:r>
              <a:rPr sz="4800" spc="-50" dirty="0">
                <a:latin typeface="Cambria Math"/>
                <a:cs typeface="Cambria Math"/>
              </a:rPr>
              <a:t>𝑧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78439" y="1642706"/>
            <a:ext cx="948055" cy="1221740"/>
            <a:chOff x="4478439" y="1642706"/>
            <a:chExt cx="948055" cy="1221740"/>
          </a:xfrm>
        </p:grpSpPr>
        <p:sp>
          <p:nvSpPr>
            <p:cNvPr id="26" name="object 26"/>
            <p:cNvSpPr/>
            <p:nvPr/>
          </p:nvSpPr>
          <p:spPr>
            <a:xfrm>
              <a:off x="4503839" y="1668106"/>
              <a:ext cx="897255" cy="1170940"/>
            </a:xfrm>
            <a:custGeom>
              <a:avLst/>
              <a:gdLst/>
              <a:ahLst/>
              <a:cxnLst/>
              <a:rect l="l" t="t" r="r" b="b"/>
              <a:pathLst>
                <a:path w="897254" h="1170939">
                  <a:moveTo>
                    <a:pt x="0" y="0"/>
                  </a:moveTo>
                  <a:lnTo>
                    <a:pt x="897109" y="0"/>
                  </a:lnTo>
                  <a:lnTo>
                    <a:pt x="897109" y="1170510"/>
                  </a:lnTo>
                  <a:lnTo>
                    <a:pt x="0" y="117051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8939" y="2315806"/>
              <a:ext cx="571500" cy="38100"/>
            </a:xfrm>
            <a:custGeom>
              <a:avLst/>
              <a:gdLst/>
              <a:ahLst/>
              <a:cxnLst/>
              <a:rect l="l" t="t" r="r" b="b"/>
              <a:pathLst>
                <a:path w="571500" h="38100">
                  <a:moveTo>
                    <a:pt x="571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70907" y="1576322"/>
            <a:ext cx="553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55667" y="2298699"/>
            <a:ext cx="578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endParaRPr sz="4000">
              <a:latin typeface="Cambria Math"/>
              <a:cs typeface="Cambria Math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69138" y="920965"/>
            <a:ext cx="3200400" cy="2284095"/>
            <a:chOff x="769138" y="920965"/>
            <a:chExt cx="3200400" cy="2284095"/>
          </a:xfrm>
        </p:grpSpPr>
        <p:sp>
          <p:nvSpPr>
            <p:cNvPr id="31" name="object 31"/>
            <p:cNvSpPr/>
            <p:nvPr/>
          </p:nvSpPr>
          <p:spPr>
            <a:xfrm>
              <a:off x="794538" y="946365"/>
              <a:ext cx="3149600" cy="2233295"/>
            </a:xfrm>
            <a:custGeom>
              <a:avLst/>
              <a:gdLst/>
              <a:ahLst/>
              <a:cxnLst/>
              <a:rect l="l" t="t" r="r" b="b"/>
              <a:pathLst>
                <a:path w="3149600" h="2233295">
                  <a:moveTo>
                    <a:pt x="463593" y="0"/>
                  </a:moveTo>
                  <a:lnTo>
                    <a:pt x="3149251" y="1158414"/>
                  </a:lnTo>
                  <a:lnTo>
                    <a:pt x="2685658" y="2233205"/>
                  </a:lnTo>
                  <a:lnTo>
                    <a:pt x="0" y="1074790"/>
                  </a:lnTo>
                  <a:lnTo>
                    <a:pt x="463593" y="0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8081" y="1636661"/>
              <a:ext cx="540385" cy="261620"/>
            </a:xfrm>
            <a:custGeom>
              <a:avLst/>
              <a:gdLst/>
              <a:ahLst/>
              <a:cxnLst/>
              <a:rect l="l" t="t" r="r" b="b"/>
              <a:pathLst>
                <a:path w="540385" h="261619">
                  <a:moveTo>
                    <a:pt x="15090" y="0"/>
                  </a:moveTo>
                  <a:lnTo>
                    <a:pt x="0" y="34988"/>
                  </a:lnTo>
                  <a:lnTo>
                    <a:pt x="524770" y="261340"/>
                  </a:lnTo>
                  <a:lnTo>
                    <a:pt x="539857" y="226352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 rot="1380000">
            <a:off x="1252468" y="1142243"/>
            <a:ext cx="75378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39238" y="2124570"/>
            <a:ext cx="1123315" cy="513080"/>
          </a:xfrm>
          <a:custGeom>
            <a:avLst/>
            <a:gdLst/>
            <a:ahLst/>
            <a:cxnLst/>
            <a:rect l="l" t="t" r="r" b="b"/>
            <a:pathLst>
              <a:path w="1123314" h="513080">
                <a:moveTo>
                  <a:pt x="539864" y="226352"/>
                </a:moveTo>
                <a:lnTo>
                  <a:pt x="15087" y="0"/>
                </a:lnTo>
                <a:lnTo>
                  <a:pt x="0" y="34988"/>
                </a:lnTo>
                <a:lnTo>
                  <a:pt x="524764" y="261340"/>
                </a:lnTo>
                <a:lnTo>
                  <a:pt x="539864" y="226352"/>
                </a:lnTo>
                <a:close/>
              </a:path>
              <a:path w="1123314" h="513080">
                <a:moveTo>
                  <a:pt x="1122934" y="477850"/>
                </a:moveTo>
                <a:lnTo>
                  <a:pt x="609828" y="256540"/>
                </a:lnTo>
                <a:lnTo>
                  <a:pt x="594741" y="291515"/>
                </a:lnTo>
                <a:lnTo>
                  <a:pt x="1107846" y="512838"/>
                </a:lnTo>
                <a:lnTo>
                  <a:pt x="1122934" y="477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 rot="1380000">
            <a:off x="2413165" y="1760441"/>
            <a:ext cx="129797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dirty="0">
                <a:latin typeface="Cambria Math"/>
                <a:cs typeface="Cambria Math"/>
              </a:rPr>
              <a:t>𝜕𝑧</a:t>
            </a:r>
            <a:r>
              <a:rPr sz="4000" spc="-12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 rot="1380000">
            <a:off x="990855" y="2101893"/>
            <a:ext cx="247894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6000" baseline="1388" dirty="0">
                <a:latin typeface="Cambria Math"/>
                <a:cs typeface="Cambria Math"/>
              </a:rPr>
              <a:t>𝜕</a:t>
            </a: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290" dirty="0">
                <a:latin typeface="Cambria Math"/>
                <a:cs typeface="Cambria Math"/>
              </a:rPr>
              <a:t> </a:t>
            </a:r>
            <a:r>
              <a:rPr sz="6000" baseline="37500" dirty="0">
                <a:latin typeface="Cambria Math"/>
                <a:cs typeface="Cambria Math"/>
              </a:rPr>
              <a:t>=</a:t>
            </a:r>
            <a:r>
              <a:rPr sz="6000" spc="225" baseline="375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𝜕𝑥</a:t>
            </a:r>
            <a:r>
              <a:rPr sz="4000" spc="-5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504353" y="4209053"/>
            <a:ext cx="3015615" cy="2175510"/>
            <a:chOff x="1504353" y="4209053"/>
            <a:chExt cx="3015615" cy="2175510"/>
          </a:xfrm>
        </p:grpSpPr>
        <p:sp>
          <p:nvSpPr>
            <p:cNvPr id="38" name="object 38"/>
            <p:cNvSpPr/>
            <p:nvPr/>
          </p:nvSpPr>
          <p:spPr>
            <a:xfrm>
              <a:off x="1529753" y="4234453"/>
              <a:ext cx="2964815" cy="2124710"/>
            </a:xfrm>
            <a:custGeom>
              <a:avLst/>
              <a:gdLst/>
              <a:ahLst/>
              <a:cxnLst/>
              <a:rect l="l" t="t" r="r" b="b"/>
              <a:pathLst>
                <a:path w="2964815" h="2124710">
                  <a:moveTo>
                    <a:pt x="0" y="926598"/>
                  </a:moveTo>
                  <a:lnTo>
                    <a:pt x="2524883" y="0"/>
                  </a:lnTo>
                  <a:lnTo>
                    <a:pt x="2964376" y="1197572"/>
                  </a:lnTo>
                  <a:lnTo>
                    <a:pt x="439492" y="2124170"/>
                  </a:lnTo>
                  <a:lnTo>
                    <a:pt x="0" y="926598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0194" y="5532831"/>
              <a:ext cx="549910" cy="233045"/>
            </a:xfrm>
            <a:custGeom>
              <a:avLst/>
              <a:gdLst/>
              <a:ahLst/>
              <a:cxnLst/>
              <a:rect l="l" t="t" r="r" b="b"/>
              <a:pathLst>
                <a:path w="549910" h="233045">
                  <a:moveTo>
                    <a:pt x="536511" y="0"/>
                  </a:moveTo>
                  <a:lnTo>
                    <a:pt x="0" y="196888"/>
                  </a:lnTo>
                  <a:lnTo>
                    <a:pt x="13131" y="232655"/>
                  </a:lnTo>
                  <a:lnTo>
                    <a:pt x="549643" y="35763"/>
                  </a:lnTo>
                  <a:lnTo>
                    <a:pt x="536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 rot="20400000">
            <a:off x="1618292" y="5020998"/>
            <a:ext cx="75238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16681" y="4885270"/>
            <a:ext cx="1158240" cy="455930"/>
          </a:xfrm>
          <a:custGeom>
            <a:avLst/>
            <a:gdLst/>
            <a:ahLst/>
            <a:cxnLst/>
            <a:rect l="l" t="t" r="r" b="b"/>
            <a:pathLst>
              <a:path w="1158239" h="455929">
                <a:moveTo>
                  <a:pt x="549630" y="258914"/>
                </a:moveTo>
                <a:lnTo>
                  <a:pt x="536511" y="223139"/>
                </a:lnTo>
                <a:lnTo>
                  <a:pt x="0" y="420039"/>
                </a:lnTo>
                <a:lnTo>
                  <a:pt x="13119" y="455803"/>
                </a:lnTo>
                <a:lnTo>
                  <a:pt x="549630" y="258914"/>
                </a:lnTo>
                <a:close/>
              </a:path>
              <a:path w="1158239" h="455929">
                <a:moveTo>
                  <a:pt x="1157681" y="35763"/>
                </a:moveTo>
                <a:lnTo>
                  <a:pt x="1144562" y="0"/>
                </a:lnTo>
                <a:lnTo>
                  <a:pt x="619963" y="192519"/>
                </a:lnTo>
                <a:lnTo>
                  <a:pt x="633095" y="228282"/>
                </a:lnTo>
                <a:lnTo>
                  <a:pt x="1157681" y="35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 rot="20400000">
            <a:off x="2819209" y="4478547"/>
            <a:ext cx="129914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dirty="0">
                <a:latin typeface="Cambria Math"/>
                <a:cs typeface="Cambria Math"/>
              </a:rPr>
              <a:t>𝜕𝑧</a:t>
            </a:r>
            <a:r>
              <a:rPr sz="4000" spc="-7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 rot="20400000">
            <a:off x="1848621" y="5298655"/>
            <a:ext cx="249199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dirty="0">
                <a:latin typeface="Cambria Math"/>
                <a:cs typeface="Cambria Math"/>
              </a:rPr>
              <a:t>𝜕𝑦</a:t>
            </a:r>
            <a:r>
              <a:rPr sz="4000" spc="240" dirty="0">
                <a:latin typeface="Cambria Math"/>
                <a:cs typeface="Cambria Math"/>
              </a:rPr>
              <a:t> </a:t>
            </a:r>
            <a:r>
              <a:rPr sz="6000" baseline="37500" dirty="0">
                <a:latin typeface="Cambria Math"/>
                <a:cs typeface="Cambria Math"/>
              </a:rPr>
              <a:t>=</a:t>
            </a:r>
            <a:r>
              <a:rPr sz="6000" spc="300" baseline="375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𝜕𝑦</a:t>
            </a:r>
            <a:r>
              <a:rPr sz="4000" spc="-75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474095" y="3087903"/>
            <a:ext cx="948055" cy="1326515"/>
            <a:chOff x="4474095" y="3087903"/>
            <a:chExt cx="948055" cy="1326515"/>
          </a:xfrm>
        </p:grpSpPr>
        <p:sp>
          <p:nvSpPr>
            <p:cNvPr id="45" name="object 45"/>
            <p:cNvSpPr/>
            <p:nvPr/>
          </p:nvSpPr>
          <p:spPr>
            <a:xfrm>
              <a:off x="4499495" y="3113303"/>
              <a:ext cx="897255" cy="1275715"/>
            </a:xfrm>
            <a:custGeom>
              <a:avLst/>
              <a:gdLst/>
              <a:ahLst/>
              <a:cxnLst/>
              <a:rect l="l" t="t" r="r" b="b"/>
              <a:pathLst>
                <a:path w="897254" h="1275714">
                  <a:moveTo>
                    <a:pt x="0" y="0"/>
                  </a:moveTo>
                  <a:lnTo>
                    <a:pt x="897109" y="0"/>
                  </a:lnTo>
                  <a:lnTo>
                    <a:pt x="897109" y="1275670"/>
                  </a:lnTo>
                  <a:lnTo>
                    <a:pt x="0" y="127567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64595" y="3761003"/>
              <a:ext cx="571500" cy="38100"/>
            </a:xfrm>
            <a:custGeom>
              <a:avLst/>
              <a:gdLst/>
              <a:ahLst/>
              <a:cxnLst/>
              <a:rect l="l" t="t" r="r" b="b"/>
              <a:pathLst>
                <a:path w="571500" h="38100">
                  <a:moveTo>
                    <a:pt x="571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666564" y="3021075"/>
            <a:ext cx="553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𝜕𝑧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47514" y="3746498"/>
            <a:ext cx="592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𝜕𝑦</a:t>
            </a:r>
            <a:endParaRPr sz="4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Backpropagation:</a:t>
            </a:r>
            <a:r>
              <a:rPr spc="-125" dirty="0"/>
              <a:t> </a:t>
            </a:r>
            <a:r>
              <a:rPr dirty="0"/>
              <a:t>Another</a:t>
            </a:r>
            <a:r>
              <a:rPr spc="-120" dirty="0"/>
              <a:t> </a:t>
            </a:r>
            <a:r>
              <a:rPr spc="-20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762" y="1331467"/>
            <a:ext cx="54610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latin typeface="Calibri"/>
                <a:cs typeface="Calibri"/>
              </a:rPr>
              <a:t>x</a:t>
            </a:r>
            <a:r>
              <a:rPr sz="4800" spc="-37" baseline="-19097" dirty="0">
                <a:latin typeface="Calibri"/>
                <a:cs typeface="Calibri"/>
              </a:rPr>
              <a:t>0</a:t>
            </a:r>
            <a:endParaRPr sz="4800" baseline="-19097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135"/>
              </a:spcBef>
            </a:pPr>
            <a:r>
              <a:rPr sz="3200" spc="-25" dirty="0">
                <a:latin typeface="Calibri"/>
                <a:cs typeface="Calibri"/>
              </a:rPr>
              <a:t>D</a:t>
            </a:r>
            <a:r>
              <a:rPr sz="3150" spc="-37" baseline="-18518" dirty="0">
                <a:latin typeface="Calibri"/>
                <a:cs typeface="Calibri"/>
              </a:rPr>
              <a:t>0</a:t>
            </a:r>
            <a:endParaRPr sz="3150" baseline="-1851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4356" y="1331467"/>
            <a:ext cx="54610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latin typeface="Calibri"/>
                <a:cs typeface="Calibri"/>
              </a:rPr>
              <a:t>x</a:t>
            </a:r>
            <a:r>
              <a:rPr sz="4800" spc="-37" baseline="-19097" dirty="0">
                <a:latin typeface="Calibri"/>
                <a:cs typeface="Calibri"/>
              </a:rPr>
              <a:t>1</a:t>
            </a:r>
            <a:endParaRPr sz="4800" baseline="-19097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135"/>
              </a:spcBef>
            </a:pPr>
            <a:r>
              <a:rPr sz="3200" spc="-25" dirty="0">
                <a:latin typeface="Calibri"/>
                <a:cs typeface="Calibri"/>
              </a:rPr>
              <a:t>D</a:t>
            </a:r>
            <a:r>
              <a:rPr sz="3150" spc="-37" baseline="-18518" dirty="0">
                <a:latin typeface="Calibri"/>
                <a:cs typeface="Calibri"/>
              </a:rPr>
              <a:t>1</a:t>
            </a:r>
            <a:endParaRPr sz="3150" baseline="-1851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5625" y="1331467"/>
            <a:ext cx="978535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latin typeface="Calibri"/>
                <a:cs typeface="Calibri"/>
              </a:rPr>
              <a:t>L</a:t>
            </a:r>
            <a:endParaRPr sz="4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3200" spc="-10" dirty="0">
                <a:latin typeface="Calibri"/>
                <a:cs typeface="Calibri"/>
              </a:rPr>
              <a:t>scalar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2950" y="1331467"/>
            <a:ext cx="54610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latin typeface="Calibri"/>
                <a:cs typeface="Calibri"/>
              </a:rPr>
              <a:t>x</a:t>
            </a:r>
            <a:r>
              <a:rPr sz="4800" spc="-37" baseline="-19097" dirty="0">
                <a:latin typeface="Calibri"/>
                <a:cs typeface="Calibri"/>
              </a:rPr>
              <a:t>2</a:t>
            </a:r>
            <a:endParaRPr sz="4800" baseline="-19097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135"/>
              </a:spcBef>
            </a:pPr>
            <a:r>
              <a:rPr sz="3200" spc="-25" dirty="0">
                <a:latin typeface="Calibri"/>
                <a:cs typeface="Calibri"/>
              </a:rPr>
              <a:t>D</a:t>
            </a:r>
            <a:r>
              <a:rPr sz="3150" spc="-37" baseline="-18518" dirty="0">
                <a:latin typeface="Calibri"/>
                <a:cs typeface="Calibri"/>
              </a:rPr>
              <a:t>2</a:t>
            </a:r>
            <a:endParaRPr sz="3150" baseline="-1851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8865" y="1331467"/>
            <a:ext cx="54610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latin typeface="Calibri"/>
                <a:cs typeface="Calibri"/>
              </a:rPr>
              <a:t>x</a:t>
            </a:r>
            <a:r>
              <a:rPr sz="4800" spc="-37" baseline="-19097" dirty="0">
                <a:latin typeface="Calibri"/>
                <a:cs typeface="Calibri"/>
              </a:rPr>
              <a:t>3</a:t>
            </a:r>
            <a:endParaRPr sz="4800" baseline="-19097" dirty="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135"/>
              </a:spcBef>
            </a:pPr>
            <a:r>
              <a:rPr sz="3200" spc="-25" dirty="0">
                <a:latin typeface="Calibri"/>
                <a:cs typeface="Calibri"/>
              </a:rPr>
              <a:t>D</a:t>
            </a:r>
            <a:r>
              <a:rPr sz="3150" spc="-37" baseline="-18518" dirty="0">
                <a:latin typeface="Calibri"/>
                <a:cs typeface="Calibri"/>
              </a:rPr>
              <a:t>3</a:t>
            </a:r>
            <a:endParaRPr sz="3150" baseline="-18518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8391" y="1915541"/>
            <a:ext cx="1750060" cy="152400"/>
          </a:xfrm>
          <a:custGeom>
            <a:avLst/>
            <a:gdLst/>
            <a:ahLst/>
            <a:cxnLst/>
            <a:rect l="l" t="t" r="r" b="b"/>
            <a:pathLst>
              <a:path w="1750060" h="152400">
                <a:moveTo>
                  <a:pt x="1597037" y="0"/>
                </a:moveTo>
                <a:lnTo>
                  <a:pt x="1597037" y="152400"/>
                </a:lnTo>
                <a:lnTo>
                  <a:pt x="1698637" y="101600"/>
                </a:lnTo>
                <a:lnTo>
                  <a:pt x="1622437" y="101600"/>
                </a:lnTo>
                <a:lnTo>
                  <a:pt x="1622437" y="50800"/>
                </a:lnTo>
                <a:lnTo>
                  <a:pt x="1698637" y="50800"/>
                </a:lnTo>
                <a:lnTo>
                  <a:pt x="1597037" y="0"/>
                </a:lnTo>
                <a:close/>
              </a:path>
              <a:path w="1750060" h="152400">
                <a:moveTo>
                  <a:pt x="1597037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597037" y="101600"/>
                </a:lnTo>
                <a:lnTo>
                  <a:pt x="1597037" y="50800"/>
                </a:lnTo>
                <a:close/>
              </a:path>
              <a:path w="1750060" h="152400">
                <a:moveTo>
                  <a:pt x="1698637" y="50800"/>
                </a:moveTo>
                <a:lnTo>
                  <a:pt x="1622437" y="50800"/>
                </a:lnTo>
                <a:lnTo>
                  <a:pt x="1622437" y="101600"/>
                </a:lnTo>
                <a:lnTo>
                  <a:pt x="1698637" y="101600"/>
                </a:lnTo>
                <a:lnTo>
                  <a:pt x="1749437" y="76200"/>
                </a:lnTo>
                <a:lnTo>
                  <a:pt x="1698637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6984" y="1915541"/>
            <a:ext cx="1750060" cy="152400"/>
          </a:xfrm>
          <a:custGeom>
            <a:avLst/>
            <a:gdLst/>
            <a:ahLst/>
            <a:cxnLst/>
            <a:rect l="l" t="t" r="r" b="b"/>
            <a:pathLst>
              <a:path w="1750060" h="152400">
                <a:moveTo>
                  <a:pt x="1597037" y="0"/>
                </a:moveTo>
                <a:lnTo>
                  <a:pt x="1597037" y="152400"/>
                </a:lnTo>
                <a:lnTo>
                  <a:pt x="1698637" y="101600"/>
                </a:lnTo>
                <a:lnTo>
                  <a:pt x="1622437" y="101600"/>
                </a:lnTo>
                <a:lnTo>
                  <a:pt x="1622437" y="50800"/>
                </a:lnTo>
                <a:lnTo>
                  <a:pt x="1698637" y="50800"/>
                </a:lnTo>
                <a:lnTo>
                  <a:pt x="1597037" y="0"/>
                </a:lnTo>
                <a:close/>
              </a:path>
              <a:path w="1750060" h="152400">
                <a:moveTo>
                  <a:pt x="1597037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597037" y="101600"/>
                </a:lnTo>
                <a:lnTo>
                  <a:pt x="1597037" y="50800"/>
                </a:lnTo>
                <a:close/>
              </a:path>
              <a:path w="1750060" h="152400">
                <a:moveTo>
                  <a:pt x="1698637" y="50800"/>
                </a:moveTo>
                <a:lnTo>
                  <a:pt x="1622437" y="50800"/>
                </a:lnTo>
                <a:lnTo>
                  <a:pt x="1622437" y="101600"/>
                </a:lnTo>
                <a:lnTo>
                  <a:pt x="1698637" y="101600"/>
                </a:lnTo>
                <a:lnTo>
                  <a:pt x="1749437" y="76200"/>
                </a:lnTo>
                <a:lnTo>
                  <a:pt x="1698637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5577" y="1915541"/>
            <a:ext cx="1817370" cy="152400"/>
          </a:xfrm>
          <a:custGeom>
            <a:avLst/>
            <a:gdLst/>
            <a:ahLst/>
            <a:cxnLst/>
            <a:rect l="l" t="t" r="r" b="b"/>
            <a:pathLst>
              <a:path w="1817370" h="152400">
                <a:moveTo>
                  <a:pt x="1664360" y="0"/>
                </a:moveTo>
                <a:lnTo>
                  <a:pt x="1664360" y="152400"/>
                </a:lnTo>
                <a:lnTo>
                  <a:pt x="1765960" y="101600"/>
                </a:lnTo>
                <a:lnTo>
                  <a:pt x="1689760" y="101600"/>
                </a:lnTo>
                <a:lnTo>
                  <a:pt x="1689760" y="50800"/>
                </a:lnTo>
                <a:lnTo>
                  <a:pt x="1765960" y="50800"/>
                </a:lnTo>
                <a:lnTo>
                  <a:pt x="1664360" y="0"/>
                </a:lnTo>
                <a:close/>
              </a:path>
              <a:path w="1817370" h="152400">
                <a:moveTo>
                  <a:pt x="1664360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664360" y="101600"/>
                </a:lnTo>
                <a:lnTo>
                  <a:pt x="1664360" y="50800"/>
                </a:lnTo>
                <a:close/>
              </a:path>
              <a:path w="1817370" h="152400">
                <a:moveTo>
                  <a:pt x="1765960" y="50800"/>
                </a:moveTo>
                <a:lnTo>
                  <a:pt x="1689760" y="50800"/>
                </a:lnTo>
                <a:lnTo>
                  <a:pt x="1689760" y="101600"/>
                </a:lnTo>
                <a:lnTo>
                  <a:pt x="1765960" y="101600"/>
                </a:lnTo>
                <a:lnTo>
                  <a:pt x="1816760" y="76200"/>
                </a:lnTo>
                <a:lnTo>
                  <a:pt x="176596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1493" y="1915541"/>
            <a:ext cx="1430020" cy="152400"/>
          </a:xfrm>
          <a:custGeom>
            <a:avLst/>
            <a:gdLst/>
            <a:ahLst/>
            <a:cxnLst/>
            <a:rect l="l" t="t" r="r" b="b"/>
            <a:pathLst>
              <a:path w="1430020" h="152400">
                <a:moveTo>
                  <a:pt x="1277378" y="0"/>
                </a:moveTo>
                <a:lnTo>
                  <a:pt x="1277378" y="152400"/>
                </a:lnTo>
                <a:lnTo>
                  <a:pt x="1378978" y="101600"/>
                </a:lnTo>
                <a:lnTo>
                  <a:pt x="1302778" y="101600"/>
                </a:lnTo>
                <a:lnTo>
                  <a:pt x="1302778" y="50800"/>
                </a:lnTo>
                <a:lnTo>
                  <a:pt x="1378978" y="50800"/>
                </a:lnTo>
                <a:lnTo>
                  <a:pt x="1277378" y="0"/>
                </a:lnTo>
                <a:close/>
              </a:path>
              <a:path w="1430020" h="152400">
                <a:moveTo>
                  <a:pt x="1277378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277378" y="101600"/>
                </a:lnTo>
                <a:lnTo>
                  <a:pt x="1277378" y="50800"/>
                </a:lnTo>
                <a:close/>
              </a:path>
              <a:path w="1430020" h="152400">
                <a:moveTo>
                  <a:pt x="1378978" y="50800"/>
                </a:moveTo>
                <a:lnTo>
                  <a:pt x="1302778" y="50800"/>
                </a:lnTo>
                <a:lnTo>
                  <a:pt x="1302778" y="101600"/>
                </a:lnTo>
                <a:lnTo>
                  <a:pt x="1378978" y="101600"/>
                </a:lnTo>
                <a:lnTo>
                  <a:pt x="1429778" y="76200"/>
                </a:lnTo>
                <a:lnTo>
                  <a:pt x="1378978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3142" y="1252220"/>
            <a:ext cx="2804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458720" algn="l"/>
              </a:tabLst>
            </a:pPr>
            <a:r>
              <a:rPr sz="3600" spc="-25" dirty="0">
                <a:latin typeface="Calibri"/>
                <a:cs typeface="Calibri"/>
              </a:rPr>
              <a:t>f</a:t>
            </a:r>
            <a:r>
              <a:rPr sz="3600" spc="-37" baseline="-18518" dirty="0">
                <a:latin typeface="Calibri"/>
                <a:cs typeface="Calibri"/>
              </a:rPr>
              <a:t>1</a:t>
            </a:r>
            <a:r>
              <a:rPr sz="3600" baseline="-18518" dirty="0">
                <a:latin typeface="Calibri"/>
                <a:cs typeface="Calibri"/>
              </a:rPr>
              <a:t>	</a:t>
            </a:r>
            <a:r>
              <a:rPr sz="3600" spc="-25" dirty="0">
                <a:latin typeface="Calibri"/>
                <a:cs typeface="Calibri"/>
              </a:rPr>
              <a:t>f</a:t>
            </a:r>
            <a:r>
              <a:rPr sz="3600" spc="-37" baseline="-18518" dirty="0">
                <a:latin typeface="Calibri"/>
                <a:cs typeface="Calibri"/>
              </a:rPr>
              <a:t>2</a:t>
            </a:r>
            <a:endParaRPr sz="3600" baseline="-1851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6683" y="1252220"/>
            <a:ext cx="370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f</a:t>
            </a:r>
            <a:r>
              <a:rPr sz="3600" spc="-37" baseline="-18518" dirty="0">
                <a:latin typeface="Calibri"/>
                <a:cs typeface="Calibri"/>
              </a:rPr>
              <a:t>3</a:t>
            </a:r>
            <a:endParaRPr sz="3600" baseline="-18518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1997" y="1255267"/>
            <a:ext cx="370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f</a:t>
            </a:r>
            <a:r>
              <a:rPr sz="3600" spc="-37" baseline="-18518" dirty="0">
                <a:latin typeface="Calibri"/>
                <a:cs typeface="Calibri"/>
              </a:rPr>
              <a:t>4</a:t>
            </a:r>
            <a:endParaRPr sz="3600" baseline="-18518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6438" y="4370323"/>
            <a:ext cx="72390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7475" marR="5080" indent="-104775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Chain </a:t>
            </a:r>
            <a:r>
              <a:rPr sz="2400" spc="-20" dirty="0">
                <a:latin typeface="Calibri"/>
                <a:cs typeface="Calibri"/>
              </a:rPr>
              <a:t>rule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1480" y="4712144"/>
            <a:ext cx="800100" cy="38100"/>
          </a:xfrm>
          <a:custGeom>
            <a:avLst/>
            <a:gdLst/>
            <a:ahLst/>
            <a:cxnLst/>
            <a:rect l="l" t="t" r="r" b="b"/>
            <a:pathLst>
              <a:path w="800100" h="38100">
                <a:moveTo>
                  <a:pt x="800099" y="0"/>
                </a:moveTo>
                <a:lnTo>
                  <a:pt x="0" y="0"/>
                </a:lnTo>
                <a:lnTo>
                  <a:pt x="0" y="38100"/>
                </a:lnTo>
                <a:lnTo>
                  <a:pt x="800099" y="38100"/>
                </a:lnTo>
                <a:lnTo>
                  <a:pt x="800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82125" y="3972050"/>
            <a:ext cx="12763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4000" spc="-25" dirty="0">
                <a:latin typeface="Cambria Math"/>
                <a:cs typeface="Cambria Math"/>
              </a:rPr>
              <a:t>𝜕𝐿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6000" spc="-75" baseline="-41666" dirty="0">
                <a:latin typeface="Cambria Math"/>
                <a:cs typeface="Cambria Math"/>
              </a:rPr>
              <a:t>=</a:t>
            </a:r>
            <a:endParaRPr sz="6000" baseline="-41666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5666" y="4697474"/>
            <a:ext cx="850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0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03318" y="4230408"/>
            <a:ext cx="1213485" cy="1003935"/>
          </a:xfrm>
          <a:custGeom>
            <a:avLst/>
            <a:gdLst/>
            <a:ahLst/>
            <a:cxnLst/>
            <a:rect l="l" t="t" r="r" b="b"/>
            <a:pathLst>
              <a:path w="1213485" h="1003935">
                <a:moveTo>
                  <a:pt x="192735" y="16611"/>
                </a:moveTo>
                <a:lnTo>
                  <a:pt x="143649" y="32486"/>
                </a:lnTo>
                <a:lnTo>
                  <a:pt x="111239" y="73888"/>
                </a:lnTo>
                <a:lnTo>
                  <a:pt x="81140" y="124206"/>
                </a:lnTo>
                <a:lnTo>
                  <a:pt x="53327" y="183426"/>
                </a:lnTo>
                <a:lnTo>
                  <a:pt x="37033" y="227647"/>
                </a:lnTo>
                <a:lnTo>
                  <a:pt x="23698" y="275386"/>
                </a:lnTo>
                <a:lnTo>
                  <a:pt x="13322" y="326644"/>
                </a:lnTo>
                <a:lnTo>
                  <a:pt x="5918" y="381431"/>
                </a:lnTo>
                <a:lnTo>
                  <a:pt x="1473" y="439737"/>
                </a:lnTo>
                <a:lnTo>
                  <a:pt x="0" y="501548"/>
                </a:lnTo>
                <a:lnTo>
                  <a:pt x="1409" y="560832"/>
                </a:lnTo>
                <a:lnTo>
                  <a:pt x="1473" y="563524"/>
                </a:lnTo>
                <a:lnTo>
                  <a:pt x="5918" y="621957"/>
                </a:lnTo>
                <a:lnTo>
                  <a:pt x="13322" y="676833"/>
                </a:lnTo>
                <a:lnTo>
                  <a:pt x="23698" y="728154"/>
                </a:lnTo>
                <a:lnTo>
                  <a:pt x="37033" y="775931"/>
                </a:lnTo>
                <a:lnTo>
                  <a:pt x="53327" y="820166"/>
                </a:lnTo>
                <a:lnTo>
                  <a:pt x="81140" y="879398"/>
                </a:lnTo>
                <a:lnTo>
                  <a:pt x="111239" y="929716"/>
                </a:lnTo>
                <a:lnTo>
                  <a:pt x="143649" y="971105"/>
                </a:lnTo>
                <a:lnTo>
                  <a:pt x="178346" y="1003592"/>
                </a:lnTo>
                <a:lnTo>
                  <a:pt x="192735" y="986967"/>
                </a:lnTo>
                <a:lnTo>
                  <a:pt x="162712" y="953922"/>
                </a:lnTo>
                <a:lnTo>
                  <a:pt x="135420" y="912812"/>
                </a:lnTo>
                <a:lnTo>
                  <a:pt x="110871" y="863638"/>
                </a:lnTo>
                <a:lnTo>
                  <a:pt x="89052" y="806399"/>
                </a:lnTo>
                <a:lnTo>
                  <a:pt x="76542" y="763905"/>
                </a:lnTo>
                <a:lnTo>
                  <a:pt x="66306" y="718096"/>
                </a:lnTo>
                <a:lnTo>
                  <a:pt x="58343" y="668985"/>
                </a:lnTo>
                <a:lnTo>
                  <a:pt x="52666" y="616559"/>
                </a:lnTo>
                <a:lnTo>
                  <a:pt x="49250" y="560832"/>
                </a:lnTo>
                <a:lnTo>
                  <a:pt x="48120" y="501789"/>
                </a:lnTo>
                <a:lnTo>
                  <a:pt x="49250" y="442760"/>
                </a:lnTo>
                <a:lnTo>
                  <a:pt x="52666" y="387032"/>
                </a:lnTo>
                <a:lnTo>
                  <a:pt x="58343" y="334619"/>
                </a:lnTo>
                <a:lnTo>
                  <a:pt x="66306" y="285496"/>
                </a:lnTo>
                <a:lnTo>
                  <a:pt x="76542" y="239699"/>
                </a:lnTo>
                <a:lnTo>
                  <a:pt x="89052" y="197192"/>
                </a:lnTo>
                <a:lnTo>
                  <a:pt x="110871" y="139966"/>
                </a:lnTo>
                <a:lnTo>
                  <a:pt x="135420" y="90792"/>
                </a:lnTo>
                <a:lnTo>
                  <a:pt x="162712" y="49669"/>
                </a:lnTo>
                <a:lnTo>
                  <a:pt x="192735" y="16611"/>
                </a:lnTo>
                <a:close/>
              </a:path>
              <a:path w="1213485" h="1003935">
                <a:moveTo>
                  <a:pt x="1012761" y="481736"/>
                </a:moveTo>
                <a:lnTo>
                  <a:pt x="212661" y="481736"/>
                </a:lnTo>
                <a:lnTo>
                  <a:pt x="212661" y="519836"/>
                </a:lnTo>
                <a:lnTo>
                  <a:pt x="1012761" y="519836"/>
                </a:lnTo>
                <a:lnTo>
                  <a:pt x="1012761" y="481736"/>
                </a:lnTo>
                <a:close/>
              </a:path>
              <a:path w="1213485" h="1003935">
                <a:moveTo>
                  <a:pt x="1213472" y="501789"/>
                </a:moveTo>
                <a:lnTo>
                  <a:pt x="1212075" y="442760"/>
                </a:lnTo>
                <a:lnTo>
                  <a:pt x="1207554" y="381431"/>
                </a:lnTo>
                <a:lnTo>
                  <a:pt x="1200150" y="326644"/>
                </a:lnTo>
                <a:lnTo>
                  <a:pt x="1189774" y="275386"/>
                </a:lnTo>
                <a:lnTo>
                  <a:pt x="1176439" y="227647"/>
                </a:lnTo>
                <a:lnTo>
                  <a:pt x="1160157" y="183426"/>
                </a:lnTo>
                <a:lnTo>
                  <a:pt x="1132332" y="124206"/>
                </a:lnTo>
                <a:lnTo>
                  <a:pt x="1102233" y="73888"/>
                </a:lnTo>
                <a:lnTo>
                  <a:pt x="1069822" y="32486"/>
                </a:lnTo>
                <a:lnTo>
                  <a:pt x="1035138" y="0"/>
                </a:lnTo>
                <a:lnTo>
                  <a:pt x="1020749" y="16611"/>
                </a:lnTo>
                <a:lnTo>
                  <a:pt x="1050759" y="49669"/>
                </a:lnTo>
                <a:lnTo>
                  <a:pt x="1078039" y="90792"/>
                </a:lnTo>
                <a:lnTo>
                  <a:pt x="1102601" y="139966"/>
                </a:lnTo>
                <a:lnTo>
                  <a:pt x="1124432" y="197192"/>
                </a:lnTo>
                <a:lnTo>
                  <a:pt x="1136929" y="239699"/>
                </a:lnTo>
                <a:lnTo>
                  <a:pt x="1147165" y="285496"/>
                </a:lnTo>
                <a:lnTo>
                  <a:pt x="1155128" y="334619"/>
                </a:lnTo>
                <a:lnTo>
                  <a:pt x="1160805" y="387032"/>
                </a:lnTo>
                <a:lnTo>
                  <a:pt x="1164221" y="442760"/>
                </a:lnTo>
                <a:lnTo>
                  <a:pt x="1165352" y="501548"/>
                </a:lnTo>
                <a:lnTo>
                  <a:pt x="1164221" y="560832"/>
                </a:lnTo>
                <a:lnTo>
                  <a:pt x="1160805" y="616559"/>
                </a:lnTo>
                <a:lnTo>
                  <a:pt x="1155128" y="668985"/>
                </a:lnTo>
                <a:lnTo>
                  <a:pt x="1147165" y="718096"/>
                </a:lnTo>
                <a:lnTo>
                  <a:pt x="1136929" y="763905"/>
                </a:lnTo>
                <a:lnTo>
                  <a:pt x="1124432" y="806399"/>
                </a:lnTo>
                <a:lnTo>
                  <a:pt x="1102601" y="863638"/>
                </a:lnTo>
                <a:lnTo>
                  <a:pt x="1078039" y="912812"/>
                </a:lnTo>
                <a:lnTo>
                  <a:pt x="1050759" y="953922"/>
                </a:lnTo>
                <a:lnTo>
                  <a:pt x="1020749" y="986967"/>
                </a:lnTo>
                <a:lnTo>
                  <a:pt x="1035138" y="1003592"/>
                </a:lnTo>
                <a:lnTo>
                  <a:pt x="1069822" y="971105"/>
                </a:lnTo>
                <a:lnTo>
                  <a:pt x="1102233" y="929716"/>
                </a:lnTo>
                <a:lnTo>
                  <a:pt x="1132332" y="879398"/>
                </a:lnTo>
                <a:lnTo>
                  <a:pt x="1160157" y="820166"/>
                </a:lnTo>
                <a:lnTo>
                  <a:pt x="1176439" y="775931"/>
                </a:lnTo>
                <a:lnTo>
                  <a:pt x="1189774" y="728154"/>
                </a:lnTo>
                <a:lnTo>
                  <a:pt x="1200150" y="676833"/>
                </a:lnTo>
                <a:lnTo>
                  <a:pt x="1207554" y="621957"/>
                </a:lnTo>
                <a:lnTo>
                  <a:pt x="1211999" y="563524"/>
                </a:lnTo>
                <a:lnTo>
                  <a:pt x="1213472" y="501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79911" y="3972050"/>
            <a:ext cx="838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1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4070" y="4697474"/>
            <a:ext cx="850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0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85777" y="4230408"/>
            <a:ext cx="1213485" cy="1003935"/>
          </a:xfrm>
          <a:custGeom>
            <a:avLst/>
            <a:gdLst/>
            <a:ahLst/>
            <a:cxnLst/>
            <a:rect l="l" t="t" r="r" b="b"/>
            <a:pathLst>
              <a:path w="1213484" h="1003935">
                <a:moveTo>
                  <a:pt x="192735" y="16611"/>
                </a:moveTo>
                <a:lnTo>
                  <a:pt x="143649" y="32486"/>
                </a:lnTo>
                <a:lnTo>
                  <a:pt x="111239" y="73888"/>
                </a:lnTo>
                <a:lnTo>
                  <a:pt x="81140" y="124206"/>
                </a:lnTo>
                <a:lnTo>
                  <a:pt x="53327" y="183426"/>
                </a:lnTo>
                <a:lnTo>
                  <a:pt x="37033" y="227647"/>
                </a:lnTo>
                <a:lnTo>
                  <a:pt x="23698" y="275386"/>
                </a:lnTo>
                <a:lnTo>
                  <a:pt x="13322" y="326644"/>
                </a:lnTo>
                <a:lnTo>
                  <a:pt x="5918" y="381431"/>
                </a:lnTo>
                <a:lnTo>
                  <a:pt x="1473" y="439737"/>
                </a:lnTo>
                <a:lnTo>
                  <a:pt x="0" y="501548"/>
                </a:lnTo>
                <a:lnTo>
                  <a:pt x="1409" y="560832"/>
                </a:lnTo>
                <a:lnTo>
                  <a:pt x="1473" y="563524"/>
                </a:lnTo>
                <a:lnTo>
                  <a:pt x="5918" y="621957"/>
                </a:lnTo>
                <a:lnTo>
                  <a:pt x="13322" y="676833"/>
                </a:lnTo>
                <a:lnTo>
                  <a:pt x="23698" y="728154"/>
                </a:lnTo>
                <a:lnTo>
                  <a:pt x="37033" y="775931"/>
                </a:lnTo>
                <a:lnTo>
                  <a:pt x="53327" y="820166"/>
                </a:lnTo>
                <a:lnTo>
                  <a:pt x="81140" y="879398"/>
                </a:lnTo>
                <a:lnTo>
                  <a:pt x="111239" y="929716"/>
                </a:lnTo>
                <a:lnTo>
                  <a:pt x="143649" y="971105"/>
                </a:lnTo>
                <a:lnTo>
                  <a:pt x="178346" y="1003592"/>
                </a:lnTo>
                <a:lnTo>
                  <a:pt x="192735" y="986967"/>
                </a:lnTo>
                <a:lnTo>
                  <a:pt x="162712" y="953922"/>
                </a:lnTo>
                <a:lnTo>
                  <a:pt x="135420" y="912812"/>
                </a:lnTo>
                <a:lnTo>
                  <a:pt x="110871" y="863638"/>
                </a:lnTo>
                <a:lnTo>
                  <a:pt x="89052" y="806399"/>
                </a:lnTo>
                <a:lnTo>
                  <a:pt x="76542" y="763905"/>
                </a:lnTo>
                <a:lnTo>
                  <a:pt x="66306" y="718096"/>
                </a:lnTo>
                <a:lnTo>
                  <a:pt x="58343" y="668985"/>
                </a:lnTo>
                <a:lnTo>
                  <a:pt x="52666" y="616559"/>
                </a:lnTo>
                <a:lnTo>
                  <a:pt x="49250" y="560832"/>
                </a:lnTo>
                <a:lnTo>
                  <a:pt x="48120" y="501789"/>
                </a:lnTo>
                <a:lnTo>
                  <a:pt x="49250" y="442760"/>
                </a:lnTo>
                <a:lnTo>
                  <a:pt x="52666" y="387032"/>
                </a:lnTo>
                <a:lnTo>
                  <a:pt x="58343" y="334619"/>
                </a:lnTo>
                <a:lnTo>
                  <a:pt x="66306" y="285496"/>
                </a:lnTo>
                <a:lnTo>
                  <a:pt x="76542" y="239699"/>
                </a:lnTo>
                <a:lnTo>
                  <a:pt x="89052" y="197192"/>
                </a:lnTo>
                <a:lnTo>
                  <a:pt x="110871" y="139966"/>
                </a:lnTo>
                <a:lnTo>
                  <a:pt x="135420" y="90792"/>
                </a:lnTo>
                <a:lnTo>
                  <a:pt x="162712" y="49669"/>
                </a:lnTo>
                <a:lnTo>
                  <a:pt x="192735" y="16611"/>
                </a:lnTo>
                <a:close/>
              </a:path>
              <a:path w="1213484" h="1003935">
                <a:moveTo>
                  <a:pt x="1014603" y="481736"/>
                </a:moveTo>
                <a:lnTo>
                  <a:pt x="214503" y="481736"/>
                </a:lnTo>
                <a:lnTo>
                  <a:pt x="214503" y="519836"/>
                </a:lnTo>
                <a:lnTo>
                  <a:pt x="1014603" y="519836"/>
                </a:lnTo>
                <a:lnTo>
                  <a:pt x="1014603" y="481736"/>
                </a:lnTo>
                <a:close/>
              </a:path>
              <a:path w="1213484" h="1003935">
                <a:moveTo>
                  <a:pt x="1213472" y="501789"/>
                </a:moveTo>
                <a:lnTo>
                  <a:pt x="1212075" y="442760"/>
                </a:lnTo>
                <a:lnTo>
                  <a:pt x="1207554" y="381431"/>
                </a:lnTo>
                <a:lnTo>
                  <a:pt x="1200150" y="326644"/>
                </a:lnTo>
                <a:lnTo>
                  <a:pt x="1189774" y="275386"/>
                </a:lnTo>
                <a:lnTo>
                  <a:pt x="1176439" y="227647"/>
                </a:lnTo>
                <a:lnTo>
                  <a:pt x="1160157" y="183426"/>
                </a:lnTo>
                <a:lnTo>
                  <a:pt x="1132332" y="124206"/>
                </a:lnTo>
                <a:lnTo>
                  <a:pt x="1102233" y="73888"/>
                </a:lnTo>
                <a:lnTo>
                  <a:pt x="1069822" y="32486"/>
                </a:lnTo>
                <a:lnTo>
                  <a:pt x="1035138" y="0"/>
                </a:lnTo>
                <a:lnTo>
                  <a:pt x="1020749" y="16611"/>
                </a:lnTo>
                <a:lnTo>
                  <a:pt x="1050759" y="49669"/>
                </a:lnTo>
                <a:lnTo>
                  <a:pt x="1078039" y="90792"/>
                </a:lnTo>
                <a:lnTo>
                  <a:pt x="1102601" y="139966"/>
                </a:lnTo>
                <a:lnTo>
                  <a:pt x="1124432" y="197192"/>
                </a:lnTo>
                <a:lnTo>
                  <a:pt x="1136929" y="239699"/>
                </a:lnTo>
                <a:lnTo>
                  <a:pt x="1147165" y="285496"/>
                </a:lnTo>
                <a:lnTo>
                  <a:pt x="1155128" y="334619"/>
                </a:lnTo>
                <a:lnTo>
                  <a:pt x="1160805" y="387032"/>
                </a:lnTo>
                <a:lnTo>
                  <a:pt x="1164221" y="442760"/>
                </a:lnTo>
                <a:lnTo>
                  <a:pt x="1165352" y="501548"/>
                </a:lnTo>
                <a:lnTo>
                  <a:pt x="1164221" y="560832"/>
                </a:lnTo>
                <a:lnTo>
                  <a:pt x="1160805" y="616559"/>
                </a:lnTo>
                <a:lnTo>
                  <a:pt x="1155128" y="668985"/>
                </a:lnTo>
                <a:lnTo>
                  <a:pt x="1147165" y="718096"/>
                </a:lnTo>
                <a:lnTo>
                  <a:pt x="1136929" y="763905"/>
                </a:lnTo>
                <a:lnTo>
                  <a:pt x="1124432" y="806399"/>
                </a:lnTo>
                <a:lnTo>
                  <a:pt x="1102601" y="863638"/>
                </a:lnTo>
                <a:lnTo>
                  <a:pt x="1078039" y="912812"/>
                </a:lnTo>
                <a:lnTo>
                  <a:pt x="1050759" y="953922"/>
                </a:lnTo>
                <a:lnTo>
                  <a:pt x="1020749" y="986967"/>
                </a:lnTo>
                <a:lnTo>
                  <a:pt x="1035138" y="1003592"/>
                </a:lnTo>
                <a:lnTo>
                  <a:pt x="1069822" y="971105"/>
                </a:lnTo>
                <a:lnTo>
                  <a:pt x="1102233" y="929716"/>
                </a:lnTo>
                <a:lnTo>
                  <a:pt x="1132332" y="879398"/>
                </a:lnTo>
                <a:lnTo>
                  <a:pt x="1160157" y="820166"/>
                </a:lnTo>
                <a:lnTo>
                  <a:pt x="1176439" y="775931"/>
                </a:lnTo>
                <a:lnTo>
                  <a:pt x="1189774" y="728154"/>
                </a:lnTo>
                <a:lnTo>
                  <a:pt x="1200150" y="676833"/>
                </a:lnTo>
                <a:lnTo>
                  <a:pt x="1207554" y="621957"/>
                </a:lnTo>
                <a:lnTo>
                  <a:pt x="1211999" y="563524"/>
                </a:lnTo>
                <a:lnTo>
                  <a:pt x="1213472" y="501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56528" y="3972050"/>
            <a:ext cx="850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2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2370" y="4697474"/>
            <a:ext cx="838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1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68236" y="4230408"/>
            <a:ext cx="1213485" cy="1003935"/>
          </a:xfrm>
          <a:custGeom>
            <a:avLst/>
            <a:gdLst/>
            <a:ahLst/>
            <a:cxnLst/>
            <a:rect l="l" t="t" r="r" b="b"/>
            <a:pathLst>
              <a:path w="1213484" h="1003935">
                <a:moveTo>
                  <a:pt x="192735" y="16611"/>
                </a:moveTo>
                <a:lnTo>
                  <a:pt x="143649" y="32486"/>
                </a:lnTo>
                <a:lnTo>
                  <a:pt x="111239" y="73888"/>
                </a:lnTo>
                <a:lnTo>
                  <a:pt x="81140" y="124206"/>
                </a:lnTo>
                <a:lnTo>
                  <a:pt x="53327" y="183426"/>
                </a:lnTo>
                <a:lnTo>
                  <a:pt x="37033" y="227647"/>
                </a:lnTo>
                <a:lnTo>
                  <a:pt x="23698" y="275386"/>
                </a:lnTo>
                <a:lnTo>
                  <a:pt x="13322" y="326644"/>
                </a:lnTo>
                <a:lnTo>
                  <a:pt x="5918" y="381431"/>
                </a:lnTo>
                <a:lnTo>
                  <a:pt x="1473" y="439737"/>
                </a:lnTo>
                <a:lnTo>
                  <a:pt x="0" y="501548"/>
                </a:lnTo>
                <a:lnTo>
                  <a:pt x="1409" y="560832"/>
                </a:lnTo>
                <a:lnTo>
                  <a:pt x="1473" y="563524"/>
                </a:lnTo>
                <a:lnTo>
                  <a:pt x="5918" y="621957"/>
                </a:lnTo>
                <a:lnTo>
                  <a:pt x="13322" y="676833"/>
                </a:lnTo>
                <a:lnTo>
                  <a:pt x="23698" y="728154"/>
                </a:lnTo>
                <a:lnTo>
                  <a:pt x="37033" y="775931"/>
                </a:lnTo>
                <a:lnTo>
                  <a:pt x="53327" y="820166"/>
                </a:lnTo>
                <a:lnTo>
                  <a:pt x="81140" y="879398"/>
                </a:lnTo>
                <a:lnTo>
                  <a:pt x="111239" y="929716"/>
                </a:lnTo>
                <a:lnTo>
                  <a:pt x="143649" y="971105"/>
                </a:lnTo>
                <a:lnTo>
                  <a:pt x="178346" y="1003592"/>
                </a:lnTo>
                <a:lnTo>
                  <a:pt x="192735" y="986967"/>
                </a:lnTo>
                <a:lnTo>
                  <a:pt x="162712" y="953922"/>
                </a:lnTo>
                <a:lnTo>
                  <a:pt x="135420" y="912812"/>
                </a:lnTo>
                <a:lnTo>
                  <a:pt x="110871" y="863638"/>
                </a:lnTo>
                <a:lnTo>
                  <a:pt x="89052" y="806399"/>
                </a:lnTo>
                <a:lnTo>
                  <a:pt x="76542" y="763905"/>
                </a:lnTo>
                <a:lnTo>
                  <a:pt x="66306" y="718096"/>
                </a:lnTo>
                <a:lnTo>
                  <a:pt x="58343" y="668985"/>
                </a:lnTo>
                <a:lnTo>
                  <a:pt x="52666" y="616559"/>
                </a:lnTo>
                <a:lnTo>
                  <a:pt x="49250" y="560832"/>
                </a:lnTo>
                <a:lnTo>
                  <a:pt x="48120" y="501789"/>
                </a:lnTo>
                <a:lnTo>
                  <a:pt x="49250" y="442760"/>
                </a:lnTo>
                <a:lnTo>
                  <a:pt x="52666" y="387032"/>
                </a:lnTo>
                <a:lnTo>
                  <a:pt x="58343" y="334619"/>
                </a:lnTo>
                <a:lnTo>
                  <a:pt x="66306" y="285496"/>
                </a:lnTo>
                <a:lnTo>
                  <a:pt x="76542" y="239699"/>
                </a:lnTo>
                <a:lnTo>
                  <a:pt x="89052" y="197192"/>
                </a:lnTo>
                <a:lnTo>
                  <a:pt x="110871" y="139966"/>
                </a:lnTo>
                <a:lnTo>
                  <a:pt x="135420" y="90792"/>
                </a:lnTo>
                <a:lnTo>
                  <a:pt x="162712" y="49669"/>
                </a:lnTo>
                <a:lnTo>
                  <a:pt x="192735" y="16611"/>
                </a:lnTo>
                <a:close/>
              </a:path>
              <a:path w="1213484" h="1003935">
                <a:moveTo>
                  <a:pt x="1003744" y="481736"/>
                </a:moveTo>
                <a:lnTo>
                  <a:pt x="203644" y="481736"/>
                </a:lnTo>
                <a:lnTo>
                  <a:pt x="203644" y="519836"/>
                </a:lnTo>
                <a:lnTo>
                  <a:pt x="1003744" y="519836"/>
                </a:lnTo>
                <a:lnTo>
                  <a:pt x="1003744" y="481736"/>
                </a:lnTo>
                <a:close/>
              </a:path>
              <a:path w="1213484" h="1003935">
                <a:moveTo>
                  <a:pt x="1213472" y="501789"/>
                </a:moveTo>
                <a:lnTo>
                  <a:pt x="1212075" y="442760"/>
                </a:lnTo>
                <a:lnTo>
                  <a:pt x="1207554" y="381431"/>
                </a:lnTo>
                <a:lnTo>
                  <a:pt x="1200150" y="326644"/>
                </a:lnTo>
                <a:lnTo>
                  <a:pt x="1189774" y="275386"/>
                </a:lnTo>
                <a:lnTo>
                  <a:pt x="1176439" y="227647"/>
                </a:lnTo>
                <a:lnTo>
                  <a:pt x="1160157" y="183426"/>
                </a:lnTo>
                <a:lnTo>
                  <a:pt x="1132332" y="124206"/>
                </a:lnTo>
                <a:lnTo>
                  <a:pt x="1102233" y="73888"/>
                </a:lnTo>
                <a:lnTo>
                  <a:pt x="1069822" y="32486"/>
                </a:lnTo>
                <a:lnTo>
                  <a:pt x="1035138" y="0"/>
                </a:lnTo>
                <a:lnTo>
                  <a:pt x="1020749" y="16611"/>
                </a:lnTo>
                <a:lnTo>
                  <a:pt x="1050759" y="49669"/>
                </a:lnTo>
                <a:lnTo>
                  <a:pt x="1078039" y="90792"/>
                </a:lnTo>
                <a:lnTo>
                  <a:pt x="1102601" y="139966"/>
                </a:lnTo>
                <a:lnTo>
                  <a:pt x="1124432" y="197192"/>
                </a:lnTo>
                <a:lnTo>
                  <a:pt x="1136929" y="239699"/>
                </a:lnTo>
                <a:lnTo>
                  <a:pt x="1147165" y="285496"/>
                </a:lnTo>
                <a:lnTo>
                  <a:pt x="1155128" y="334619"/>
                </a:lnTo>
                <a:lnTo>
                  <a:pt x="1160805" y="387032"/>
                </a:lnTo>
                <a:lnTo>
                  <a:pt x="1164221" y="442760"/>
                </a:lnTo>
                <a:lnTo>
                  <a:pt x="1165352" y="501548"/>
                </a:lnTo>
                <a:lnTo>
                  <a:pt x="1164221" y="560832"/>
                </a:lnTo>
                <a:lnTo>
                  <a:pt x="1160805" y="616559"/>
                </a:lnTo>
                <a:lnTo>
                  <a:pt x="1155128" y="668985"/>
                </a:lnTo>
                <a:lnTo>
                  <a:pt x="1147165" y="718096"/>
                </a:lnTo>
                <a:lnTo>
                  <a:pt x="1136929" y="763905"/>
                </a:lnTo>
                <a:lnTo>
                  <a:pt x="1124432" y="806399"/>
                </a:lnTo>
                <a:lnTo>
                  <a:pt x="1102601" y="863638"/>
                </a:lnTo>
                <a:lnTo>
                  <a:pt x="1078039" y="912812"/>
                </a:lnTo>
                <a:lnTo>
                  <a:pt x="1050759" y="953922"/>
                </a:lnTo>
                <a:lnTo>
                  <a:pt x="1020749" y="986967"/>
                </a:lnTo>
                <a:lnTo>
                  <a:pt x="1035138" y="1003592"/>
                </a:lnTo>
                <a:lnTo>
                  <a:pt x="1069822" y="971105"/>
                </a:lnTo>
                <a:lnTo>
                  <a:pt x="1102233" y="929716"/>
                </a:lnTo>
                <a:lnTo>
                  <a:pt x="1132332" y="879398"/>
                </a:lnTo>
                <a:lnTo>
                  <a:pt x="1160157" y="820166"/>
                </a:lnTo>
                <a:lnTo>
                  <a:pt x="1176439" y="775931"/>
                </a:lnTo>
                <a:lnTo>
                  <a:pt x="1189774" y="728154"/>
                </a:lnTo>
                <a:lnTo>
                  <a:pt x="1200150" y="676833"/>
                </a:lnTo>
                <a:lnTo>
                  <a:pt x="1207554" y="621957"/>
                </a:lnTo>
                <a:lnTo>
                  <a:pt x="1211999" y="563524"/>
                </a:lnTo>
                <a:lnTo>
                  <a:pt x="1213472" y="501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38986" y="3972050"/>
            <a:ext cx="850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3</a:t>
            </a:r>
            <a:endParaRPr sz="4350" baseline="-15325" dirty="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38986" y="4697474"/>
            <a:ext cx="850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2</a:t>
            </a:r>
            <a:endParaRPr sz="4350" baseline="-15325" dirty="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50694" y="4230408"/>
            <a:ext cx="1213485" cy="1003935"/>
          </a:xfrm>
          <a:custGeom>
            <a:avLst/>
            <a:gdLst/>
            <a:ahLst/>
            <a:cxnLst/>
            <a:rect l="l" t="t" r="r" b="b"/>
            <a:pathLst>
              <a:path w="1213484" h="1003935">
                <a:moveTo>
                  <a:pt x="192735" y="16611"/>
                </a:moveTo>
                <a:lnTo>
                  <a:pt x="143649" y="32486"/>
                </a:lnTo>
                <a:lnTo>
                  <a:pt x="111239" y="73888"/>
                </a:lnTo>
                <a:lnTo>
                  <a:pt x="81140" y="124206"/>
                </a:lnTo>
                <a:lnTo>
                  <a:pt x="53327" y="183426"/>
                </a:lnTo>
                <a:lnTo>
                  <a:pt x="37033" y="227647"/>
                </a:lnTo>
                <a:lnTo>
                  <a:pt x="23698" y="275386"/>
                </a:lnTo>
                <a:lnTo>
                  <a:pt x="13322" y="326644"/>
                </a:lnTo>
                <a:lnTo>
                  <a:pt x="5918" y="381431"/>
                </a:lnTo>
                <a:lnTo>
                  <a:pt x="1473" y="439737"/>
                </a:lnTo>
                <a:lnTo>
                  <a:pt x="0" y="501548"/>
                </a:lnTo>
                <a:lnTo>
                  <a:pt x="1409" y="560832"/>
                </a:lnTo>
                <a:lnTo>
                  <a:pt x="1473" y="563524"/>
                </a:lnTo>
                <a:lnTo>
                  <a:pt x="5918" y="621957"/>
                </a:lnTo>
                <a:lnTo>
                  <a:pt x="13322" y="676833"/>
                </a:lnTo>
                <a:lnTo>
                  <a:pt x="23698" y="728154"/>
                </a:lnTo>
                <a:lnTo>
                  <a:pt x="37033" y="775931"/>
                </a:lnTo>
                <a:lnTo>
                  <a:pt x="53327" y="820166"/>
                </a:lnTo>
                <a:lnTo>
                  <a:pt x="81140" y="879398"/>
                </a:lnTo>
                <a:lnTo>
                  <a:pt x="111239" y="929716"/>
                </a:lnTo>
                <a:lnTo>
                  <a:pt x="143649" y="971105"/>
                </a:lnTo>
                <a:lnTo>
                  <a:pt x="178346" y="1003592"/>
                </a:lnTo>
                <a:lnTo>
                  <a:pt x="192735" y="986967"/>
                </a:lnTo>
                <a:lnTo>
                  <a:pt x="162712" y="953922"/>
                </a:lnTo>
                <a:lnTo>
                  <a:pt x="135420" y="912812"/>
                </a:lnTo>
                <a:lnTo>
                  <a:pt x="110871" y="863638"/>
                </a:lnTo>
                <a:lnTo>
                  <a:pt x="89052" y="806399"/>
                </a:lnTo>
                <a:lnTo>
                  <a:pt x="76542" y="763905"/>
                </a:lnTo>
                <a:lnTo>
                  <a:pt x="66306" y="718096"/>
                </a:lnTo>
                <a:lnTo>
                  <a:pt x="58343" y="668985"/>
                </a:lnTo>
                <a:lnTo>
                  <a:pt x="52666" y="616559"/>
                </a:lnTo>
                <a:lnTo>
                  <a:pt x="49250" y="560832"/>
                </a:lnTo>
                <a:lnTo>
                  <a:pt x="48120" y="501789"/>
                </a:lnTo>
                <a:lnTo>
                  <a:pt x="49250" y="442760"/>
                </a:lnTo>
                <a:lnTo>
                  <a:pt x="52666" y="387032"/>
                </a:lnTo>
                <a:lnTo>
                  <a:pt x="58343" y="334619"/>
                </a:lnTo>
                <a:lnTo>
                  <a:pt x="66306" y="285496"/>
                </a:lnTo>
                <a:lnTo>
                  <a:pt x="76542" y="239699"/>
                </a:lnTo>
                <a:lnTo>
                  <a:pt x="89052" y="197192"/>
                </a:lnTo>
                <a:lnTo>
                  <a:pt x="110871" y="139966"/>
                </a:lnTo>
                <a:lnTo>
                  <a:pt x="135420" y="90792"/>
                </a:lnTo>
                <a:lnTo>
                  <a:pt x="162712" y="49669"/>
                </a:lnTo>
                <a:lnTo>
                  <a:pt x="192735" y="16611"/>
                </a:lnTo>
                <a:close/>
              </a:path>
              <a:path w="1213484" h="1003935">
                <a:moveTo>
                  <a:pt x="1005586" y="481736"/>
                </a:moveTo>
                <a:lnTo>
                  <a:pt x="205486" y="481736"/>
                </a:lnTo>
                <a:lnTo>
                  <a:pt x="205486" y="519836"/>
                </a:lnTo>
                <a:lnTo>
                  <a:pt x="1005586" y="519836"/>
                </a:lnTo>
                <a:lnTo>
                  <a:pt x="1005586" y="481736"/>
                </a:lnTo>
                <a:close/>
              </a:path>
              <a:path w="1213484" h="1003935">
                <a:moveTo>
                  <a:pt x="1213472" y="501789"/>
                </a:moveTo>
                <a:lnTo>
                  <a:pt x="1212075" y="442760"/>
                </a:lnTo>
                <a:lnTo>
                  <a:pt x="1207554" y="381431"/>
                </a:lnTo>
                <a:lnTo>
                  <a:pt x="1200150" y="326644"/>
                </a:lnTo>
                <a:lnTo>
                  <a:pt x="1189774" y="275386"/>
                </a:lnTo>
                <a:lnTo>
                  <a:pt x="1176439" y="227647"/>
                </a:lnTo>
                <a:lnTo>
                  <a:pt x="1160157" y="183426"/>
                </a:lnTo>
                <a:lnTo>
                  <a:pt x="1132332" y="124206"/>
                </a:lnTo>
                <a:lnTo>
                  <a:pt x="1102233" y="73888"/>
                </a:lnTo>
                <a:lnTo>
                  <a:pt x="1069822" y="32486"/>
                </a:lnTo>
                <a:lnTo>
                  <a:pt x="1035138" y="0"/>
                </a:lnTo>
                <a:lnTo>
                  <a:pt x="1020749" y="16611"/>
                </a:lnTo>
                <a:lnTo>
                  <a:pt x="1050759" y="49669"/>
                </a:lnTo>
                <a:lnTo>
                  <a:pt x="1078039" y="90792"/>
                </a:lnTo>
                <a:lnTo>
                  <a:pt x="1102601" y="139966"/>
                </a:lnTo>
                <a:lnTo>
                  <a:pt x="1124432" y="197192"/>
                </a:lnTo>
                <a:lnTo>
                  <a:pt x="1136929" y="239699"/>
                </a:lnTo>
                <a:lnTo>
                  <a:pt x="1147165" y="285496"/>
                </a:lnTo>
                <a:lnTo>
                  <a:pt x="1155128" y="334619"/>
                </a:lnTo>
                <a:lnTo>
                  <a:pt x="1160805" y="387032"/>
                </a:lnTo>
                <a:lnTo>
                  <a:pt x="1164221" y="442760"/>
                </a:lnTo>
                <a:lnTo>
                  <a:pt x="1165352" y="501548"/>
                </a:lnTo>
                <a:lnTo>
                  <a:pt x="1164221" y="560832"/>
                </a:lnTo>
                <a:lnTo>
                  <a:pt x="1160805" y="616559"/>
                </a:lnTo>
                <a:lnTo>
                  <a:pt x="1155128" y="668985"/>
                </a:lnTo>
                <a:lnTo>
                  <a:pt x="1147165" y="718096"/>
                </a:lnTo>
                <a:lnTo>
                  <a:pt x="1136929" y="763905"/>
                </a:lnTo>
                <a:lnTo>
                  <a:pt x="1124432" y="806399"/>
                </a:lnTo>
                <a:lnTo>
                  <a:pt x="1102601" y="863638"/>
                </a:lnTo>
                <a:lnTo>
                  <a:pt x="1078039" y="912812"/>
                </a:lnTo>
                <a:lnTo>
                  <a:pt x="1050759" y="953922"/>
                </a:lnTo>
                <a:lnTo>
                  <a:pt x="1020749" y="986967"/>
                </a:lnTo>
                <a:lnTo>
                  <a:pt x="1035138" y="1003592"/>
                </a:lnTo>
                <a:lnTo>
                  <a:pt x="1069822" y="971105"/>
                </a:lnTo>
                <a:lnTo>
                  <a:pt x="1102233" y="929716"/>
                </a:lnTo>
                <a:lnTo>
                  <a:pt x="1132332" y="879398"/>
                </a:lnTo>
                <a:lnTo>
                  <a:pt x="1160157" y="820166"/>
                </a:lnTo>
                <a:lnTo>
                  <a:pt x="1176439" y="775931"/>
                </a:lnTo>
                <a:lnTo>
                  <a:pt x="1189774" y="728154"/>
                </a:lnTo>
                <a:lnTo>
                  <a:pt x="1200150" y="676833"/>
                </a:lnTo>
                <a:lnTo>
                  <a:pt x="1207554" y="621957"/>
                </a:lnTo>
                <a:lnTo>
                  <a:pt x="1211999" y="563524"/>
                </a:lnTo>
                <a:lnTo>
                  <a:pt x="1213472" y="501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863304" y="3972050"/>
            <a:ext cx="579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𝜕𝐿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  </a:t>
            </a:r>
            <a:endParaRPr spc="-20" dirty="0"/>
          </a:p>
        </p:txBody>
      </p:sp>
      <p:sp>
        <p:nvSpPr>
          <p:cNvPr id="30" name="object 30"/>
          <p:cNvSpPr txBox="1"/>
          <p:nvPr/>
        </p:nvSpPr>
        <p:spPr>
          <a:xfrm>
            <a:off x="8721445" y="4697474"/>
            <a:ext cx="850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mbria Math"/>
                <a:cs typeface="Cambria Math"/>
              </a:rPr>
              <a:t>𝜕𝑥</a:t>
            </a:r>
            <a:r>
              <a:rPr sz="4350" spc="-37" baseline="-15325" dirty="0">
                <a:latin typeface="Cambria Math"/>
                <a:cs typeface="Cambria Math"/>
              </a:rPr>
              <a:t>3</a:t>
            </a:r>
            <a:endParaRPr sz="4350" baseline="-15325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1963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6144" y="2241740"/>
            <a:ext cx="1085850" cy="377825"/>
            <a:chOff x="1306144" y="2241740"/>
            <a:chExt cx="1085850" cy="377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9631" y="2255226"/>
              <a:ext cx="1058767" cy="3304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12887" y="2248484"/>
              <a:ext cx="1072515" cy="364490"/>
            </a:xfrm>
            <a:custGeom>
              <a:avLst/>
              <a:gdLst/>
              <a:ahLst/>
              <a:cxnLst/>
              <a:rect l="l" t="t" r="r" b="b"/>
              <a:pathLst>
                <a:path w="1072514" h="364489">
                  <a:moveTo>
                    <a:pt x="0" y="0"/>
                  </a:moveTo>
                  <a:lnTo>
                    <a:pt x="1072255" y="0"/>
                  </a:lnTo>
                  <a:lnTo>
                    <a:pt x="1072255" y="364162"/>
                  </a:lnTo>
                  <a:lnTo>
                    <a:pt x="0" y="364162"/>
                  </a:lnTo>
                  <a:lnTo>
                    <a:pt x="0" y="0"/>
                  </a:lnTo>
                  <a:close/>
                </a:path>
              </a:pathLst>
            </a:custGeom>
            <a:ln w="13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8633" y="2400211"/>
            <a:ext cx="269875" cy="674370"/>
          </a:xfrm>
          <a:prstGeom prst="rect">
            <a:avLst/>
          </a:prstGeom>
          <a:solidFill>
            <a:srgbClr val="F3F3F3"/>
          </a:solidFill>
          <a:ln w="6743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30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300" spc="-50" dirty="0">
                <a:latin typeface="Calibri"/>
                <a:cs typeface="Calibri"/>
              </a:rPr>
              <a:t>x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8574" y="2707487"/>
            <a:ext cx="421640" cy="240665"/>
          </a:xfrm>
          <a:custGeom>
            <a:avLst/>
            <a:gdLst/>
            <a:ahLst/>
            <a:cxnLst/>
            <a:rect l="l" t="t" r="r" b="b"/>
            <a:pathLst>
              <a:path w="421640" h="240664">
                <a:moveTo>
                  <a:pt x="3318" y="0"/>
                </a:moveTo>
                <a:lnTo>
                  <a:pt x="0" y="5880"/>
                </a:lnTo>
                <a:lnTo>
                  <a:pt x="384376" y="223151"/>
                </a:lnTo>
                <a:lnTo>
                  <a:pt x="376071" y="237832"/>
                </a:lnTo>
                <a:lnTo>
                  <a:pt x="421257" y="240131"/>
                </a:lnTo>
                <a:lnTo>
                  <a:pt x="395984" y="202603"/>
                </a:lnTo>
                <a:lnTo>
                  <a:pt x="387691" y="217284"/>
                </a:lnTo>
                <a:lnTo>
                  <a:pt x="331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7496" y="3169005"/>
            <a:ext cx="661035" cy="674370"/>
          </a:xfrm>
          <a:prstGeom prst="rect">
            <a:avLst/>
          </a:prstGeom>
          <a:solidFill>
            <a:srgbClr val="F3F3F3"/>
          </a:solidFill>
          <a:ln w="6743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30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1300" spc="-50" dirty="0">
                <a:latin typeface="Calibri"/>
                <a:cs typeface="Calibri"/>
              </a:rPr>
              <a:t>W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37722" y="2835059"/>
            <a:ext cx="2480945" cy="697230"/>
            <a:chOff x="1037722" y="2835059"/>
            <a:chExt cx="2480945" cy="697230"/>
          </a:xfrm>
        </p:grpSpPr>
        <p:sp>
          <p:nvSpPr>
            <p:cNvPr id="10" name="object 10"/>
            <p:cNvSpPr/>
            <p:nvPr/>
          </p:nvSpPr>
          <p:spPr>
            <a:xfrm>
              <a:off x="1037722" y="3162261"/>
              <a:ext cx="482600" cy="370205"/>
            </a:xfrm>
            <a:custGeom>
              <a:avLst/>
              <a:gdLst/>
              <a:ahLst/>
              <a:cxnLst/>
              <a:rect l="l" t="t" r="r" b="b"/>
              <a:pathLst>
                <a:path w="482600" h="370204">
                  <a:moveTo>
                    <a:pt x="482163" y="0"/>
                  </a:moveTo>
                  <a:lnTo>
                    <a:pt x="437725" y="8496"/>
                  </a:lnTo>
                  <a:lnTo>
                    <a:pt x="447974" y="21894"/>
                  </a:lnTo>
                  <a:lnTo>
                    <a:pt x="0" y="364464"/>
                  </a:lnTo>
                  <a:lnTo>
                    <a:pt x="4097" y="369824"/>
                  </a:lnTo>
                  <a:lnTo>
                    <a:pt x="452064" y="27254"/>
                  </a:lnTo>
                  <a:lnTo>
                    <a:pt x="462313" y="40639"/>
                  </a:lnTo>
                  <a:lnTo>
                    <a:pt x="48216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6245" y="2838551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219176" y="0"/>
                  </a:moveTo>
                  <a:lnTo>
                    <a:pt x="175002" y="4521"/>
                  </a:lnTo>
                  <a:lnTo>
                    <a:pt x="133859" y="17489"/>
                  </a:lnTo>
                  <a:lnTo>
                    <a:pt x="96629" y="38009"/>
                  </a:lnTo>
                  <a:lnTo>
                    <a:pt x="64192" y="65185"/>
                  </a:lnTo>
                  <a:lnTo>
                    <a:pt x="37429" y="98123"/>
                  </a:lnTo>
                  <a:lnTo>
                    <a:pt x="17222" y="135927"/>
                  </a:lnTo>
                  <a:lnTo>
                    <a:pt x="4452" y="177703"/>
                  </a:lnTo>
                  <a:lnTo>
                    <a:pt x="0" y="222554"/>
                  </a:lnTo>
                  <a:lnTo>
                    <a:pt x="4452" y="267402"/>
                  </a:lnTo>
                  <a:lnTo>
                    <a:pt x="17222" y="309174"/>
                  </a:lnTo>
                  <a:lnTo>
                    <a:pt x="37429" y="346976"/>
                  </a:lnTo>
                  <a:lnTo>
                    <a:pt x="64192" y="379912"/>
                  </a:lnTo>
                  <a:lnTo>
                    <a:pt x="96629" y="407087"/>
                  </a:lnTo>
                  <a:lnTo>
                    <a:pt x="133859" y="427607"/>
                  </a:lnTo>
                  <a:lnTo>
                    <a:pt x="175002" y="440575"/>
                  </a:lnTo>
                  <a:lnTo>
                    <a:pt x="219176" y="445096"/>
                  </a:lnTo>
                  <a:lnTo>
                    <a:pt x="263346" y="440575"/>
                  </a:lnTo>
                  <a:lnTo>
                    <a:pt x="304486" y="427607"/>
                  </a:lnTo>
                  <a:lnTo>
                    <a:pt x="341714" y="407087"/>
                  </a:lnTo>
                  <a:lnTo>
                    <a:pt x="374149" y="379912"/>
                  </a:lnTo>
                  <a:lnTo>
                    <a:pt x="400911" y="346976"/>
                  </a:lnTo>
                  <a:lnTo>
                    <a:pt x="421117" y="309174"/>
                  </a:lnTo>
                  <a:lnTo>
                    <a:pt x="433887" y="267402"/>
                  </a:lnTo>
                  <a:lnTo>
                    <a:pt x="438340" y="222554"/>
                  </a:lnTo>
                  <a:lnTo>
                    <a:pt x="433887" y="177703"/>
                  </a:lnTo>
                  <a:lnTo>
                    <a:pt x="421117" y="135927"/>
                  </a:lnTo>
                  <a:lnTo>
                    <a:pt x="400911" y="98123"/>
                  </a:lnTo>
                  <a:lnTo>
                    <a:pt x="374149" y="65185"/>
                  </a:lnTo>
                  <a:lnTo>
                    <a:pt x="341714" y="38009"/>
                  </a:lnTo>
                  <a:lnTo>
                    <a:pt x="304486" y="17489"/>
                  </a:lnTo>
                  <a:lnTo>
                    <a:pt x="263346" y="4521"/>
                  </a:lnTo>
                  <a:lnTo>
                    <a:pt x="21917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6245" y="2838551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0" y="222543"/>
                  </a:moveTo>
                  <a:lnTo>
                    <a:pt x="4452" y="177693"/>
                  </a:lnTo>
                  <a:lnTo>
                    <a:pt x="17223" y="135919"/>
                  </a:lnTo>
                  <a:lnTo>
                    <a:pt x="37431" y="98117"/>
                  </a:lnTo>
                  <a:lnTo>
                    <a:pt x="64194" y="65181"/>
                  </a:lnTo>
                  <a:lnTo>
                    <a:pt x="96630" y="38007"/>
                  </a:lnTo>
                  <a:lnTo>
                    <a:pt x="133860" y="17488"/>
                  </a:lnTo>
                  <a:lnTo>
                    <a:pt x="175001" y="4521"/>
                  </a:lnTo>
                  <a:lnTo>
                    <a:pt x="219171" y="0"/>
                  </a:lnTo>
                  <a:lnTo>
                    <a:pt x="263342" y="4521"/>
                  </a:lnTo>
                  <a:lnTo>
                    <a:pt x="304483" y="17488"/>
                  </a:lnTo>
                  <a:lnTo>
                    <a:pt x="341712" y="38007"/>
                  </a:lnTo>
                  <a:lnTo>
                    <a:pt x="374149" y="65181"/>
                  </a:lnTo>
                  <a:lnTo>
                    <a:pt x="400912" y="98117"/>
                  </a:lnTo>
                  <a:lnTo>
                    <a:pt x="421119" y="135919"/>
                  </a:lnTo>
                  <a:lnTo>
                    <a:pt x="433890" y="177693"/>
                  </a:lnTo>
                  <a:lnTo>
                    <a:pt x="438343" y="222543"/>
                  </a:lnTo>
                  <a:lnTo>
                    <a:pt x="433890" y="267393"/>
                  </a:lnTo>
                  <a:lnTo>
                    <a:pt x="421119" y="309167"/>
                  </a:lnTo>
                  <a:lnTo>
                    <a:pt x="400912" y="346969"/>
                  </a:lnTo>
                  <a:lnTo>
                    <a:pt x="374149" y="379905"/>
                  </a:lnTo>
                  <a:lnTo>
                    <a:pt x="341712" y="407080"/>
                  </a:lnTo>
                  <a:lnTo>
                    <a:pt x="304483" y="427598"/>
                  </a:lnTo>
                  <a:lnTo>
                    <a:pt x="263342" y="440565"/>
                  </a:lnTo>
                  <a:lnTo>
                    <a:pt x="219171" y="445087"/>
                  </a:lnTo>
                  <a:lnTo>
                    <a:pt x="175001" y="440565"/>
                  </a:lnTo>
                  <a:lnTo>
                    <a:pt x="133860" y="427598"/>
                  </a:lnTo>
                  <a:lnTo>
                    <a:pt x="96630" y="407080"/>
                  </a:lnTo>
                  <a:lnTo>
                    <a:pt x="64194" y="379905"/>
                  </a:lnTo>
                  <a:lnTo>
                    <a:pt x="37431" y="346969"/>
                  </a:lnTo>
                  <a:lnTo>
                    <a:pt x="17223" y="309167"/>
                  </a:lnTo>
                  <a:lnTo>
                    <a:pt x="4452" y="267393"/>
                  </a:lnTo>
                  <a:lnTo>
                    <a:pt x="0" y="222543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9640" y="2838551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5">
                  <a:moveTo>
                    <a:pt x="222542" y="0"/>
                  </a:moveTo>
                  <a:lnTo>
                    <a:pt x="177690" y="4521"/>
                  </a:lnTo>
                  <a:lnTo>
                    <a:pt x="135916" y="17489"/>
                  </a:lnTo>
                  <a:lnTo>
                    <a:pt x="98114" y="38009"/>
                  </a:lnTo>
                  <a:lnTo>
                    <a:pt x="65179" y="65185"/>
                  </a:lnTo>
                  <a:lnTo>
                    <a:pt x="38005" y="98123"/>
                  </a:lnTo>
                  <a:lnTo>
                    <a:pt x="17487" y="135927"/>
                  </a:lnTo>
                  <a:lnTo>
                    <a:pt x="4521" y="177703"/>
                  </a:lnTo>
                  <a:lnTo>
                    <a:pt x="0" y="222554"/>
                  </a:lnTo>
                  <a:lnTo>
                    <a:pt x="4521" y="267402"/>
                  </a:lnTo>
                  <a:lnTo>
                    <a:pt x="17487" y="309174"/>
                  </a:lnTo>
                  <a:lnTo>
                    <a:pt x="38005" y="346976"/>
                  </a:lnTo>
                  <a:lnTo>
                    <a:pt x="65179" y="379912"/>
                  </a:lnTo>
                  <a:lnTo>
                    <a:pt x="98114" y="407087"/>
                  </a:lnTo>
                  <a:lnTo>
                    <a:pt x="135916" y="427607"/>
                  </a:lnTo>
                  <a:lnTo>
                    <a:pt x="177690" y="440575"/>
                  </a:lnTo>
                  <a:lnTo>
                    <a:pt x="222542" y="445096"/>
                  </a:lnTo>
                  <a:lnTo>
                    <a:pt x="267389" y="440575"/>
                  </a:lnTo>
                  <a:lnTo>
                    <a:pt x="309161" y="427607"/>
                  </a:lnTo>
                  <a:lnTo>
                    <a:pt x="346963" y="407087"/>
                  </a:lnTo>
                  <a:lnTo>
                    <a:pt x="379899" y="379912"/>
                  </a:lnTo>
                  <a:lnTo>
                    <a:pt x="407075" y="346976"/>
                  </a:lnTo>
                  <a:lnTo>
                    <a:pt x="427594" y="309174"/>
                  </a:lnTo>
                  <a:lnTo>
                    <a:pt x="440562" y="267402"/>
                  </a:lnTo>
                  <a:lnTo>
                    <a:pt x="445084" y="222554"/>
                  </a:lnTo>
                  <a:lnTo>
                    <a:pt x="440562" y="177703"/>
                  </a:lnTo>
                  <a:lnTo>
                    <a:pt x="427594" y="135927"/>
                  </a:lnTo>
                  <a:lnTo>
                    <a:pt x="407075" y="98123"/>
                  </a:lnTo>
                  <a:lnTo>
                    <a:pt x="379899" y="65185"/>
                  </a:lnTo>
                  <a:lnTo>
                    <a:pt x="346963" y="38009"/>
                  </a:lnTo>
                  <a:lnTo>
                    <a:pt x="309161" y="17489"/>
                  </a:lnTo>
                  <a:lnTo>
                    <a:pt x="267389" y="4521"/>
                  </a:lnTo>
                  <a:lnTo>
                    <a:pt x="222542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69640" y="2838551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5">
                  <a:moveTo>
                    <a:pt x="0" y="222543"/>
                  </a:moveTo>
                  <a:lnTo>
                    <a:pt x="4521" y="177693"/>
                  </a:lnTo>
                  <a:lnTo>
                    <a:pt x="17488" y="135919"/>
                  </a:lnTo>
                  <a:lnTo>
                    <a:pt x="38007" y="98117"/>
                  </a:lnTo>
                  <a:lnTo>
                    <a:pt x="65181" y="65181"/>
                  </a:lnTo>
                  <a:lnTo>
                    <a:pt x="98117" y="38007"/>
                  </a:lnTo>
                  <a:lnTo>
                    <a:pt x="135919" y="17488"/>
                  </a:lnTo>
                  <a:lnTo>
                    <a:pt x="177693" y="4521"/>
                  </a:lnTo>
                  <a:lnTo>
                    <a:pt x="222543" y="0"/>
                  </a:lnTo>
                  <a:lnTo>
                    <a:pt x="267393" y="4521"/>
                  </a:lnTo>
                  <a:lnTo>
                    <a:pt x="309167" y="17488"/>
                  </a:lnTo>
                  <a:lnTo>
                    <a:pt x="346969" y="38007"/>
                  </a:lnTo>
                  <a:lnTo>
                    <a:pt x="379905" y="65181"/>
                  </a:lnTo>
                  <a:lnTo>
                    <a:pt x="407080" y="98117"/>
                  </a:lnTo>
                  <a:lnTo>
                    <a:pt x="427598" y="135919"/>
                  </a:lnTo>
                  <a:lnTo>
                    <a:pt x="440565" y="177693"/>
                  </a:lnTo>
                  <a:lnTo>
                    <a:pt x="445087" y="222543"/>
                  </a:lnTo>
                  <a:lnTo>
                    <a:pt x="440565" y="267393"/>
                  </a:lnTo>
                  <a:lnTo>
                    <a:pt x="427598" y="309167"/>
                  </a:lnTo>
                  <a:lnTo>
                    <a:pt x="407080" y="346969"/>
                  </a:lnTo>
                  <a:lnTo>
                    <a:pt x="379905" y="379905"/>
                  </a:lnTo>
                  <a:lnTo>
                    <a:pt x="346969" y="407080"/>
                  </a:lnTo>
                  <a:lnTo>
                    <a:pt x="309167" y="427598"/>
                  </a:lnTo>
                  <a:lnTo>
                    <a:pt x="267393" y="440565"/>
                  </a:lnTo>
                  <a:lnTo>
                    <a:pt x="222543" y="445087"/>
                  </a:lnTo>
                  <a:lnTo>
                    <a:pt x="177693" y="440565"/>
                  </a:lnTo>
                  <a:lnTo>
                    <a:pt x="135919" y="427598"/>
                  </a:lnTo>
                  <a:lnTo>
                    <a:pt x="98117" y="407080"/>
                  </a:lnTo>
                  <a:lnTo>
                    <a:pt x="65181" y="379905"/>
                  </a:lnTo>
                  <a:lnTo>
                    <a:pt x="38007" y="346969"/>
                  </a:lnTo>
                  <a:lnTo>
                    <a:pt x="17488" y="309167"/>
                  </a:lnTo>
                  <a:lnTo>
                    <a:pt x="4521" y="267393"/>
                  </a:lnTo>
                  <a:lnTo>
                    <a:pt x="0" y="222543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41409" y="2241740"/>
            <a:ext cx="3183255" cy="364490"/>
            <a:chOff x="2641409" y="2241740"/>
            <a:chExt cx="3183255" cy="3644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4896" y="2255225"/>
              <a:ext cx="3156064" cy="3371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48153" y="2248484"/>
              <a:ext cx="3169920" cy="351155"/>
            </a:xfrm>
            <a:custGeom>
              <a:avLst/>
              <a:gdLst/>
              <a:ahLst/>
              <a:cxnLst/>
              <a:rect l="l" t="t" r="r" b="b"/>
              <a:pathLst>
                <a:path w="3169920" h="351155">
                  <a:moveTo>
                    <a:pt x="0" y="0"/>
                  </a:moveTo>
                  <a:lnTo>
                    <a:pt x="3169560" y="0"/>
                  </a:lnTo>
                  <a:lnTo>
                    <a:pt x="3169560" y="350674"/>
                  </a:lnTo>
                  <a:lnTo>
                    <a:pt x="0" y="350674"/>
                  </a:lnTo>
                  <a:lnTo>
                    <a:pt x="0" y="0"/>
                  </a:lnTo>
                  <a:close/>
                </a:path>
              </a:pathLst>
            </a:custGeom>
            <a:ln w="13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91662" y="2952736"/>
            <a:ext cx="197485" cy="20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04600"/>
              </a:lnSpc>
              <a:spcBef>
                <a:spcPts val="100"/>
              </a:spcBef>
            </a:pPr>
            <a:r>
              <a:rPr sz="550" spc="-10" dirty="0">
                <a:latin typeface="Calibri"/>
                <a:cs typeface="Calibri"/>
              </a:rPr>
              <a:t>hinge</a:t>
            </a:r>
            <a:r>
              <a:rPr sz="550" spc="500" dirty="0">
                <a:latin typeface="Calibri"/>
                <a:cs typeface="Calibri"/>
              </a:rPr>
              <a:t> </a:t>
            </a:r>
            <a:r>
              <a:rPr sz="550" spc="-20" dirty="0">
                <a:latin typeface="Calibri"/>
                <a:cs typeface="Calibri"/>
              </a:rPr>
              <a:t>loss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49598" y="3040875"/>
            <a:ext cx="574675" cy="40640"/>
          </a:xfrm>
          <a:custGeom>
            <a:avLst/>
            <a:gdLst/>
            <a:ahLst/>
            <a:cxnLst/>
            <a:rect l="l" t="t" r="r" b="b"/>
            <a:pathLst>
              <a:path w="574675" h="40639">
                <a:moveTo>
                  <a:pt x="533717" y="0"/>
                </a:moveTo>
                <a:lnTo>
                  <a:pt x="533717" y="16852"/>
                </a:lnTo>
                <a:lnTo>
                  <a:pt x="0" y="16852"/>
                </a:lnTo>
                <a:lnTo>
                  <a:pt x="0" y="23596"/>
                </a:lnTo>
                <a:lnTo>
                  <a:pt x="533717" y="23596"/>
                </a:lnTo>
                <a:lnTo>
                  <a:pt x="533717" y="40462"/>
                </a:lnTo>
                <a:lnTo>
                  <a:pt x="574179" y="20231"/>
                </a:lnTo>
                <a:lnTo>
                  <a:pt x="533717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86976" y="3202724"/>
            <a:ext cx="3416935" cy="718820"/>
            <a:chOff x="1086976" y="3202724"/>
            <a:chExt cx="3416935" cy="718820"/>
          </a:xfrm>
        </p:grpSpPr>
        <p:sp>
          <p:nvSpPr>
            <p:cNvPr id="21" name="object 21"/>
            <p:cNvSpPr/>
            <p:nvPr/>
          </p:nvSpPr>
          <p:spPr>
            <a:xfrm>
              <a:off x="1086976" y="3202724"/>
              <a:ext cx="3416935" cy="516890"/>
            </a:xfrm>
            <a:custGeom>
              <a:avLst/>
              <a:gdLst/>
              <a:ahLst/>
              <a:cxnLst/>
              <a:rect l="l" t="t" r="r" b="b"/>
              <a:pathLst>
                <a:path w="3416935" h="516889">
                  <a:moveTo>
                    <a:pt x="3396263" y="0"/>
                  </a:moveTo>
                  <a:lnTo>
                    <a:pt x="3376032" y="40462"/>
                  </a:lnTo>
                  <a:lnTo>
                    <a:pt x="3392885" y="40462"/>
                  </a:lnTo>
                  <a:lnTo>
                    <a:pt x="3392885" y="510070"/>
                  </a:lnTo>
                  <a:lnTo>
                    <a:pt x="0" y="510070"/>
                  </a:lnTo>
                  <a:lnTo>
                    <a:pt x="0" y="516813"/>
                  </a:lnTo>
                  <a:lnTo>
                    <a:pt x="3398117" y="516813"/>
                  </a:lnTo>
                  <a:lnTo>
                    <a:pt x="3399628" y="515315"/>
                  </a:lnTo>
                  <a:lnTo>
                    <a:pt x="3399628" y="40462"/>
                  </a:lnTo>
                  <a:lnTo>
                    <a:pt x="3416494" y="40462"/>
                  </a:lnTo>
                  <a:lnTo>
                    <a:pt x="339626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4514" y="3472472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219163" y="0"/>
                  </a:moveTo>
                  <a:lnTo>
                    <a:pt x="174993" y="4521"/>
                  </a:lnTo>
                  <a:lnTo>
                    <a:pt x="133854" y="17487"/>
                  </a:lnTo>
                  <a:lnTo>
                    <a:pt x="96626" y="38005"/>
                  </a:lnTo>
                  <a:lnTo>
                    <a:pt x="64190" y="65179"/>
                  </a:lnTo>
                  <a:lnTo>
                    <a:pt x="37429" y="98114"/>
                  </a:lnTo>
                  <a:lnTo>
                    <a:pt x="17222" y="135916"/>
                  </a:lnTo>
                  <a:lnTo>
                    <a:pt x="4452" y="177690"/>
                  </a:lnTo>
                  <a:lnTo>
                    <a:pt x="0" y="222542"/>
                  </a:lnTo>
                  <a:lnTo>
                    <a:pt x="4452" y="267393"/>
                  </a:lnTo>
                  <a:lnTo>
                    <a:pt x="17222" y="309167"/>
                  </a:lnTo>
                  <a:lnTo>
                    <a:pt x="37429" y="346969"/>
                  </a:lnTo>
                  <a:lnTo>
                    <a:pt x="64190" y="379904"/>
                  </a:lnTo>
                  <a:lnTo>
                    <a:pt x="96626" y="407078"/>
                  </a:lnTo>
                  <a:lnTo>
                    <a:pt x="133854" y="427596"/>
                  </a:lnTo>
                  <a:lnTo>
                    <a:pt x="174993" y="440563"/>
                  </a:lnTo>
                  <a:lnTo>
                    <a:pt x="219163" y="445084"/>
                  </a:lnTo>
                  <a:lnTo>
                    <a:pt x="263334" y="440563"/>
                  </a:lnTo>
                  <a:lnTo>
                    <a:pt x="304475" y="427596"/>
                  </a:lnTo>
                  <a:lnTo>
                    <a:pt x="341705" y="407078"/>
                  </a:lnTo>
                  <a:lnTo>
                    <a:pt x="374143" y="379904"/>
                  </a:lnTo>
                  <a:lnTo>
                    <a:pt x="400907" y="346969"/>
                  </a:lnTo>
                  <a:lnTo>
                    <a:pt x="421115" y="309167"/>
                  </a:lnTo>
                  <a:lnTo>
                    <a:pt x="433887" y="267393"/>
                  </a:lnTo>
                  <a:lnTo>
                    <a:pt x="438340" y="222542"/>
                  </a:lnTo>
                  <a:lnTo>
                    <a:pt x="433887" y="177690"/>
                  </a:lnTo>
                  <a:lnTo>
                    <a:pt x="421115" y="135916"/>
                  </a:lnTo>
                  <a:lnTo>
                    <a:pt x="400907" y="98114"/>
                  </a:lnTo>
                  <a:lnTo>
                    <a:pt x="374143" y="65179"/>
                  </a:lnTo>
                  <a:lnTo>
                    <a:pt x="341705" y="38005"/>
                  </a:lnTo>
                  <a:lnTo>
                    <a:pt x="304475" y="17487"/>
                  </a:lnTo>
                  <a:lnTo>
                    <a:pt x="263334" y="4521"/>
                  </a:lnTo>
                  <a:lnTo>
                    <a:pt x="219163" y="0"/>
                  </a:lnTo>
                  <a:close/>
                </a:path>
              </a:pathLst>
            </a:custGeom>
            <a:solidFill>
              <a:srgbClr val="B6D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04514" y="3472472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0" y="222543"/>
                  </a:moveTo>
                  <a:lnTo>
                    <a:pt x="4452" y="177693"/>
                  </a:lnTo>
                  <a:lnTo>
                    <a:pt x="17223" y="135919"/>
                  </a:lnTo>
                  <a:lnTo>
                    <a:pt x="37431" y="98117"/>
                  </a:lnTo>
                  <a:lnTo>
                    <a:pt x="64194" y="65181"/>
                  </a:lnTo>
                  <a:lnTo>
                    <a:pt x="96630" y="38007"/>
                  </a:lnTo>
                  <a:lnTo>
                    <a:pt x="133860" y="17488"/>
                  </a:lnTo>
                  <a:lnTo>
                    <a:pt x="175001" y="4521"/>
                  </a:lnTo>
                  <a:lnTo>
                    <a:pt x="219171" y="0"/>
                  </a:lnTo>
                  <a:lnTo>
                    <a:pt x="263342" y="4521"/>
                  </a:lnTo>
                  <a:lnTo>
                    <a:pt x="304483" y="17488"/>
                  </a:lnTo>
                  <a:lnTo>
                    <a:pt x="341712" y="38007"/>
                  </a:lnTo>
                  <a:lnTo>
                    <a:pt x="374149" y="65181"/>
                  </a:lnTo>
                  <a:lnTo>
                    <a:pt x="400912" y="98117"/>
                  </a:lnTo>
                  <a:lnTo>
                    <a:pt x="421119" y="135919"/>
                  </a:lnTo>
                  <a:lnTo>
                    <a:pt x="433890" y="177693"/>
                  </a:lnTo>
                  <a:lnTo>
                    <a:pt x="438343" y="222543"/>
                  </a:lnTo>
                  <a:lnTo>
                    <a:pt x="433890" y="267393"/>
                  </a:lnTo>
                  <a:lnTo>
                    <a:pt x="421119" y="309167"/>
                  </a:lnTo>
                  <a:lnTo>
                    <a:pt x="400912" y="346969"/>
                  </a:lnTo>
                  <a:lnTo>
                    <a:pt x="374149" y="379905"/>
                  </a:lnTo>
                  <a:lnTo>
                    <a:pt x="341712" y="407080"/>
                  </a:lnTo>
                  <a:lnTo>
                    <a:pt x="304483" y="427598"/>
                  </a:lnTo>
                  <a:lnTo>
                    <a:pt x="263342" y="440565"/>
                  </a:lnTo>
                  <a:lnTo>
                    <a:pt x="219171" y="445087"/>
                  </a:lnTo>
                  <a:lnTo>
                    <a:pt x="175001" y="440565"/>
                  </a:lnTo>
                  <a:lnTo>
                    <a:pt x="133860" y="427598"/>
                  </a:lnTo>
                  <a:lnTo>
                    <a:pt x="96630" y="407080"/>
                  </a:lnTo>
                  <a:lnTo>
                    <a:pt x="64194" y="379905"/>
                  </a:lnTo>
                  <a:lnTo>
                    <a:pt x="37431" y="346969"/>
                  </a:lnTo>
                  <a:lnTo>
                    <a:pt x="17223" y="309167"/>
                  </a:lnTo>
                  <a:lnTo>
                    <a:pt x="4452" y="267393"/>
                  </a:lnTo>
                  <a:lnTo>
                    <a:pt x="0" y="222543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63683" y="3568279"/>
            <a:ext cx="113664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50" dirty="0">
                <a:latin typeface="Calibri"/>
                <a:cs typeface="Calibri"/>
              </a:rPr>
              <a:t>R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99929" y="2915983"/>
            <a:ext cx="931544" cy="1228090"/>
            <a:chOff x="3699929" y="2915983"/>
            <a:chExt cx="931544" cy="122809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3657" y="3846739"/>
              <a:ext cx="573217" cy="2832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706914" y="3839997"/>
              <a:ext cx="586740" cy="297180"/>
            </a:xfrm>
            <a:custGeom>
              <a:avLst/>
              <a:gdLst/>
              <a:ahLst/>
              <a:cxnLst/>
              <a:rect l="l" t="t" r="r" b="b"/>
              <a:pathLst>
                <a:path w="586739" h="297179">
                  <a:moveTo>
                    <a:pt x="0" y="0"/>
                  </a:moveTo>
                  <a:lnTo>
                    <a:pt x="586705" y="0"/>
                  </a:lnTo>
                  <a:lnTo>
                    <a:pt x="586705" y="296724"/>
                  </a:lnTo>
                  <a:lnTo>
                    <a:pt x="0" y="296724"/>
                  </a:lnTo>
                  <a:lnTo>
                    <a:pt x="0" y="0"/>
                  </a:lnTo>
                  <a:close/>
                </a:path>
              </a:pathLst>
            </a:custGeom>
            <a:ln w="13487">
              <a:solidFill>
                <a:srgbClr val="37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37456" y="2919475"/>
              <a:ext cx="290195" cy="283845"/>
            </a:xfrm>
            <a:custGeom>
              <a:avLst/>
              <a:gdLst/>
              <a:ahLst/>
              <a:cxnLst/>
              <a:rect l="l" t="t" r="r" b="b"/>
              <a:pathLst>
                <a:path w="290195" h="283844">
                  <a:moveTo>
                    <a:pt x="144995" y="0"/>
                  </a:moveTo>
                  <a:lnTo>
                    <a:pt x="99168" y="7220"/>
                  </a:lnTo>
                  <a:lnTo>
                    <a:pt x="59365" y="27326"/>
                  </a:lnTo>
                  <a:lnTo>
                    <a:pt x="27977" y="57985"/>
                  </a:lnTo>
                  <a:lnTo>
                    <a:pt x="7392" y="96864"/>
                  </a:lnTo>
                  <a:lnTo>
                    <a:pt x="0" y="141630"/>
                  </a:lnTo>
                  <a:lnTo>
                    <a:pt x="7392" y="186389"/>
                  </a:lnTo>
                  <a:lnTo>
                    <a:pt x="27977" y="225265"/>
                  </a:lnTo>
                  <a:lnTo>
                    <a:pt x="59365" y="255922"/>
                  </a:lnTo>
                  <a:lnTo>
                    <a:pt x="99168" y="276027"/>
                  </a:lnTo>
                  <a:lnTo>
                    <a:pt x="144995" y="283248"/>
                  </a:lnTo>
                  <a:lnTo>
                    <a:pt x="190822" y="276027"/>
                  </a:lnTo>
                  <a:lnTo>
                    <a:pt x="230621" y="255922"/>
                  </a:lnTo>
                  <a:lnTo>
                    <a:pt x="262006" y="225265"/>
                  </a:lnTo>
                  <a:lnTo>
                    <a:pt x="282587" y="186389"/>
                  </a:lnTo>
                  <a:lnTo>
                    <a:pt x="289979" y="141630"/>
                  </a:lnTo>
                  <a:lnTo>
                    <a:pt x="282587" y="96864"/>
                  </a:lnTo>
                  <a:lnTo>
                    <a:pt x="262006" y="57985"/>
                  </a:lnTo>
                  <a:lnTo>
                    <a:pt x="230621" y="27326"/>
                  </a:lnTo>
                  <a:lnTo>
                    <a:pt x="190822" y="7220"/>
                  </a:lnTo>
                  <a:lnTo>
                    <a:pt x="14499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37456" y="2919475"/>
              <a:ext cx="290195" cy="283845"/>
            </a:xfrm>
            <a:custGeom>
              <a:avLst/>
              <a:gdLst/>
              <a:ahLst/>
              <a:cxnLst/>
              <a:rect l="l" t="t" r="r" b="b"/>
              <a:pathLst>
                <a:path w="290195" h="283844">
                  <a:moveTo>
                    <a:pt x="0" y="141618"/>
                  </a:moveTo>
                  <a:lnTo>
                    <a:pt x="7391" y="96856"/>
                  </a:lnTo>
                  <a:lnTo>
                    <a:pt x="27974" y="57980"/>
                  </a:lnTo>
                  <a:lnTo>
                    <a:pt x="59361" y="27324"/>
                  </a:lnTo>
                  <a:lnTo>
                    <a:pt x="99162" y="7219"/>
                  </a:lnTo>
                  <a:lnTo>
                    <a:pt x="144990" y="0"/>
                  </a:lnTo>
                  <a:lnTo>
                    <a:pt x="190818" y="7219"/>
                  </a:lnTo>
                  <a:lnTo>
                    <a:pt x="230619" y="27324"/>
                  </a:lnTo>
                  <a:lnTo>
                    <a:pt x="262006" y="57980"/>
                  </a:lnTo>
                  <a:lnTo>
                    <a:pt x="282589" y="96856"/>
                  </a:lnTo>
                  <a:lnTo>
                    <a:pt x="289981" y="141618"/>
                  </a:lnTo>
                  <a:lnTo>
                    <a:pt x="282589" y="186381"/>
                  </a:lnTo>
                  <a:lnTo>
                    <a:pt x="262006" y="225256"/>
                  </a:lnTo>
                  <a:lnTo>
                    <a:pt x="230619" y="255913"/>
                  </a:lnTo>
                  <a:lnTo>
                    <a:pt x="190818" y="276017"/>
                  </a:lnTo>
                  <a:lnTo>
                    <a:pt x="144990" y="283237"/>
                  </a:lnTo>
                  <a:lnTo>
                    <a:pt x="99162" y="276017"/>
                  </a:lnTo>
                  <a:lnTo>
                    <a:pt x="59361" y="255913"/>
                  </a:lnTo>
                  <a:lnTo>
                    <a:pt x="27974" y="225256"/>
                  </a:lnTo>
                  <a:lnTo>
                    <a:pt x="7391" y="186381"/>
                  </a:lnTo>
                  <a:lnTo>
                    <a:pt x="0" y="141618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42752" y="2990443"/>
            <a:ext cx="660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latin typeface="Calibri"/>
                <a:cs typeface="Calibri"/>
              </a:rPr>
              <a:t>+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61153" y="3040875"/>
            <a:ext cx="574675" cy="40640"/>
          </a:xfrm>
          <a:custGeom>
            <a:avLst/>
            <a:gdLst/>
            <a:ahLst/>
            <a:cxnLst/>
            <a:rect l="l" t="t" r="r" b="b"/>
            <a:pathLst>
              <a:path w="574675" h="40639">
                <a:moveTo>
                  <a:pt x="533730" y="0"/>
                </a:moveTo>
                <a:lnTo>
                  <a:pt x="533730" y="16852"/>
                </a:lnTo>
                <a:lnTo>
                  <a:pt x="0" y="16852"/>
                </a:lnTo>
                <a:lnTo>
                  <a:pt x="0" y="23596"/>
                </a:lnTo>
                <a:lnTo>
                  <a:pt x="533730" y="23596"/>
                </a:lnTo>
                <a:lnTo>
                  <a:pt x="533730" y="40462"/>
                </a:lnTo>
                <a:lnTo>
                  <a:pt x="574192" y="20231"/>
                </a:lnTo>
                <a:lnTo>
                  <a:pt x="53373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68010" y="2953409"/>
            <a:ext cx="939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50" dirty="0">
                <a:latin typeface="Calibri"/>
                <a:cs typeface="Calibri"/>
              </a:rPr>
              <a:t>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6297" y="2845167"/>
            <a:ext cx="90805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u="heavy" spc="30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 </a:t>
            </a:r>
            <a:r>
              <a:rPr sz="1300" b="1" u="heavy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s</a:t>
            </a:r>
            <a:r>
              <a:rPr sz="1300" b="1" u="heavy" spc="3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r>
              <a:rPr sz="1300" u="heavy" spc="-1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(scores)</a:t>
            </a:r>
            <a:r>
              <a:rPr sz="1300" u="heavy" spc="50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49501" y="2912235"/>
            <a:ext cx="16002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50" dirty="0">
                <a:latin typeface="Calibri"/>
                <a:cs typeface="Calibri"/>
              </a:rPr>
              <a:t>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45389" y="1340611"/>
            <a:ext cx="39027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Represent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expressions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computational graphs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4487" y="4477004"/>
            <a:ext cx="398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Forward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outputs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4487" y="5214620"/>
            <a:ext cx="434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Backward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0818" y="4362272"/>
            <a:ext cx="4307205" cy="76200"/>
          </a:xfrm>
          <a:custGeom>
            <a:avLst/>
            <a:gdLst/>
            <a:ahLst/>
            <a:cxnLst/>
            <a:rect l="l" t="t" r="r" b="b"/>
            <a:pathLst>
              <a:path w="4307205" h="76200">
                <a:moveTo>
                  <a:pt x="4230413" y="0"/>
                </a:moveTo>
                <a:lnTo>
                  <a:pt x="4230413" y="76200"/>
                </a:lnTo>
                <a:lnTo>
                  <a:pt x="4287563" y="47625"/>
                </a:lnTo>
                <a:lnTo>
                  <a:pt x="4243113" y="47625"/>
                </a:lnTo>
                <a:lnTo>
                  <a:pt x="4243113" y="28575"/>
                </a:lnTo>
                <a:lnTo>
                  <a:pt x="4287563" y="28575"/>
                </a:lnTo>
                <a:lnTo>
                  <a:pt x="4230413" y="0"/>
                </a:lnTo>
                <a:close/>
              </a:path>
              <a:path w="4307205" h="76200">
                <a:moveTo>
                  <a:pt x="4230413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30413" y="47625"/>
                </a:lnTo>
                <a:lnTo>
                  <a:pt x="4230413" y="28575"/>
                </a:lnTo>
                <a:close/>
              </a:path>
              <a:path w="4307205" h="76200">
                <a:moveTo>
                  <a:pt x="4287563" y="28575"/>
                </a:moveTo>
                <a:lnTo>
                  <a:pt x="4243113" y="28575"/>
                </a:lnTo>
                <a:lnTo>
                  <a:pt x="4243113" y="47625"/>
                </a:lnTo>
                <a:lnTo>
                  <a:pt x="4287563" y="47625"/>
                </a:lnTo>
                <a:lnTo>
                  <a:pt x="4306613" y="38100"/>
                </a:lnTo>
                <a:lnTo>
                  <a:pt x="4287563" y="28575"/>
                </a:lnTo>
                <a:close/>
              </a:path>
            </a:pathLst>
          </a:custGeom>
          <a:solidFill>
            <a:srgbClr val="5382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726" y="5192331"/>
            <a:ext cx="4559300" cy="76200"/>
          </a:xfrm>
          <a:custGeom>
            <a:avLst/>
            <a:gdLst/>
            <a:ahLst/>
            <a:cxnLst/>
            <a:rect l="l" t="t" r="r" b="b"/>
            <a:pathLst>
              <a:path w="45593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63503" y="47624"/>
                </a:lnTo>
                <a:lnTo>
                  <a:pt x="6350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4559300" h="76200">
                <a:moveTo>
                  <a:pt x="76200" y="28574"/>
                </a:moveTo>
                <a:lnTo>
                  <a:pt x="63503" y="28574"/>
                </a:lnTo>
                <a:lnTo>
                  <a:pt x="6350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4559300" h="76200">
                <a:moveTo>
                  <a:pt x="4558873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4558873" y="47624"/>
                </a:lnTo>
                <a:lnTo>
                  <a:pt x="4558873" y="285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6517170" y="2864154"/>
            <a:ext cx="5218430" cy="2299970"/>
            <a:chOff x="6517170" y="2864154"/>
            <a:chExt cx="5218430" cy="2299970"/>
          </a:xfrm>
        </p:grpSpPr>
        <p:sp>
          <p:nvSpPr>
            <p:cNvPr id="41" name="object 41"/>
            <p:cNvSpPr/>
            <p:nvPr/>
          </p:nvSpPr>
          <p:spPr>
            <a:xfrm>
              <a:off x="7990510" y="2888399"/>
              <a:ext cx="2268855" cy="2268855"/>
            </a:xfrm>
            <a:custGeom>
              <a:avLst/>
              <a:gdLst/>
              <a:ahLst/>
              <a:cxnLst/>
              <a:rect l="l" t="t" r="r" b="b"/>
              <a:pathLst>
                <a:path w="2268854" h="2268854">
                  <a:moveTo>
                    <a:pt x="1134414" y="0"/>
                  </a:moveTo>
                  <a:lnTo>
                    <a:pt x="1086461" y="995"/>
                  </a:lnTo>
                  <a:lnTo>
                    <a:pt x="1039016" y="3954"/>
                  </a:lnTo>
                  <a:lnTo>
                    <a:pt x="992116" y="8838"/>
                  </a:lnTo>
                  <a:lnTo>
                    <a:pt x="945803" y="15608"/>
                  </a:lnTo>
                  <a:lnTo>
                    <a:pt x="900116" y="24224"/>
                  </a:lnTo>
                  <a:lnTo>
                    <a:pt x="855093" y="34646"/>
                  </a:lnTo>
                  <a:lnTo>
                    <a:pt x="810774" y="46835"/>
                  </a:lnTo>
                  <a:lnTo>
                    <a:pt x="767199" y="60753"/>
                  </a:lnTo>
                  <a:lnTo>
                    <a:pt x="724407" y="76359"/>
                  </a:lnTo>
                  <a:lnTo>
                    <a:pt x="682437" y="93614"/>
                  </a:lnTo>
                  <a:lnTo>
                    <a:pt x="641329" y="112480"/>
                  </a:lnTo>
                  <a:lnTo>
                    <a:pt x="601122" y="132915"/>
                  </a:lnTo>
                  <a:lnTo>
                    <a:pt x="561855" y="154882"/>
                  </a:lnTo>
                  <a:lnTo>
                    <a:pt x="523568" y="178340"/>
                  </a:lnTo>
                  <a:lnTo>
                    <a:pt x="486300" y="203251"/>
                  </a:lnTo>
                  <a:lnTo>
                    <a:pt x="450091" y="229574"/>
                  </a:lnTo>
                  <a:lnTo>
                    <a:pt x="414980" y="257271"/>
                  </a:lnTo>
                  <a:lnTo>
                    <a:pt x="381006" y="286302"/>
                  </a:lnTo>
                  <a:lnTo>
                    <a:pt x="348208" y="316629"/>
                  </a:lnTo>
                  <a:lnTo>
                    <a:pt x="316627" y="348210"/>
                  </a:lnTo>
                  <a:lnTo>
                    <a:pt x="286301" y="381008"/>
                  </a:lnTo>
                  <a:lnTo>
                    <a:pt x="257270" y="414982"/>
                  </a:lnTo>
                  <a:lnTo>
                    <a:pt x="229573" y="450094"/>
                  </a:lnTo>
                  <a:lnTo>
                    <a:pt x="203250" y="486303"/>
                  </a:lnTo>
                  <a:lnTo>
                    <a:pt x="178339" y="523571"/>
                  </a:lnTo>
                  <a:lnTo>
                    <a:pt x="154881" y="561859"/>
                  </a:lnTo>
                  <a:lnTo>
                    <a:pt x="132915" y="601126"/>
                  </a:lnTo>
                  <a:lnTo>
                    <a:pt x="112479" y="641334"/>
                  </a:lnTo>
                  <a:lnTo>
                    <a:pt x="93614" y="682442"/>
                  </a:lnTo>
                  <a:lnTo>
                    <a:pt x="76359" y="724413"/>
                  </a:lnTo>
                  <a:lnTo>
                    <a:pt x="60753" y="767206"/>
                  </a:lnTo>
                  <a:lnTo>
                    <a:pt x="46835" y="810781"/>
                  </a:lnTo>
                  <a:lnTo>
                    <a:pt x="34646" y="855101"/>
                  </a:lnTo>
                  <a:lnTo>
                    <a:pt x="24223" y="900124"/>
                  </a:lnTo>
                  <a:lnTo>
                    <a:pt x="15608" y="945813"/>
                  </a:lnTo>
                  <a:lnTo>
                    <a:pt x="8838" y="992126"/>
                  </a:lnTo>
                  <a:lnTo>
                    <a:pt x="3954" y="1039026"/>
                  </a:lnTo>
                  <a:lnTo>
                    <a:pt x="995" y="1086473"/>
                  </a:lnTo>
                  <a:lnTo>
                    <a:pt x="0" y="1134427"/>
                  </a:lnTo>
                  <a:lnTo>
                    <a:pt x="995" y="1182380"/>
                  </a:lnTo>
                  <a:lnTo>
                    <a:pt x="3954" y="1229826"/>
                  </a:lnTo>
                  <a:lnTo>
                    <a:pt x="8838" y="1276725"/>
                  </a:lnTo>
                  <a:lnTo>
                    <a:pt x="15608" y="1323038"/>
                  </a:lnTo>
                  <a:lnTo>
                    <a:pt x="24223" y="1368726"/>
                  </a:lnTo>
                  <a:lnTo>
                    <a:pt x="34646" y="1413748"/>
                  </a:lnTo>
                  <a:lnTo>
                    <a:pt x="46835" y="1458067"/>
                  </a:lnTo>
                  <a:lnTo>
                    <a:pt x="60753" y="1501642"/>
                  </a:lnTo>
                  <a:lnTo>
                    <a:pt x="76359" y="1544434"/>
                  </a:lnTo>
                  <a:lnTo>
                    <a:pt x="93614" y="1586404"/>
                  </a:lnTo>
                  <a:lnTo>
                    <a:pt x="112479" y="1627512"/>
                  </a:lnTo>
                  <a:lnTo>
                    <a:pt x="132915" y="1667720"/>
                  </a:lnTo>
                  <a:lnTo>
                    <a:pt x="154881" y="1706986"/>
                  </a:lnTo>
                  <a:lnTo>
                    <a:pt x="178339" y="1745273"/>
                  </a:lnTo>
                  <a:lnTo>
                    <a:pt x="203250" y="1782541"/>
                  </a:lnTo>
                  <a:lnTo>
                    <a:pt x="229573" y="1818750"/>
                  </a:lnTo>
                  <a:lnTo>
                    <a:pt x="257270" y="1853862"/>
                  </a:lnTo>
                  <a:lnTo>
                    <a:pt x="286301" y="1887836"/>
                  </a:lnTo>
                  <a:lnTo>
                    <a:pt x="316627" y="1920633"/>
                  </a:lnTo>
                  <a:lnTo>
                    <a:pt x="348208" y="1952214"/>
                  </a:lnTo>
                  <a:lnTo>
                    <a:pt x="381006" y="1982540"/>
                  </a:lnTo>
                  <a:lnTo>
                    <a:pt x="414980" y="2011571"/>
                  </a:lnTo>
                  <a:lnTo>
                    <a:pt x="450091" y="2039268"/>
                  </a:lnTo>
                  <a:lnTo>
                    <a:pt x="486300" y="2065592"/>
                  </a:lnTo>
                  <a:lnTo>
                    <a:pt x="523568" y="2090502"/>
                  </a:lnTo>
                  <a:lnTo>
                    <a:pt x="561855" y="2113960"/>
                  </a:lnTo>
                  <a:lnTo>
                    <a:pt x="601122" y="2135927"/>
                  </a:lnTo>
                  <a:lnTo>
                    <a:pt x="641329" y="2156362"/>
                  </a:lnTo>
                  <a:lnTo>
                    <a:pt x="682437" y="2175227"/>
                  </a:lnTo>
                  <a:lnTo>
                    <a:pt x="724407" y="2192482"/>
                  </a:lnTo>
                  <a:lnTo>
                    <a:pt x="767199" y="2208088"/>
                  </a:lnTo>
                  <a:lnTo>
                    <a:pt x="810774" y="2222006"/>
                  </a:lnTo>
                  <a:lnTo>
                    <a:pt x="855093" y="2234196"/>
                  </a:lnTo>
                  <a:lnTo>
                    <a:pt x="900116" y="2244618"/>
                  </a:lnTo>
                  <a:lnTo>
                    <a:pt x="945803" y="2253233"/>
                  </a:lnTo>
                  <a:lnTo>
                    <a:pt x="992116" y="2260003"/>
                  </a:lnTo>
                  <a:lnTo>
                    <a:pt x="1039016" y="2264887"/>
                  </a:lnTo>
                  <a:lnTo>
                    <a:pt x="1086461" y="2267847"/>
                  </a:lnTo>
                  <a:lnTo>
                    <a:pt x="1134414" y="2268842"/>
                  </a:lnTo>
                  <a:lnTo>
                    <a:pt x="1182368" y="2267847"/>
                  </a:lnTo>
                  <a:lnTo>
                    <a:pt x="1229815" y="2264887"/>
                  </a:lnTo>
                  <a:lnTo>
                    <a:pt x="1276715" y="2260003"/>
                  </a:lnTo>
                  <a:lnTo>
                    <a:pt x="1323029" y="2253233"/>
                  </a:lnTo>
                  <a:lnTo>
                    <a:pt x="1368717" y="2244618"/>
                  </a:lnTo>
                  <a:lnTo>
                    <a:pt x="1413741" y="2234196"/>
                  </a:lnTo>
                  <a:lnTo>
                    <a:pt x="1458060" y="2222006"/>
                  </a:lnTo>
                  <a:lnTo>
                    <a:pt x="1501636" y="2208088"/>
                  </a:lnTo>
                  <a:lnTo>
                    <a:pt x="1544428" y="2192482"/>
                  </a:lnTo>
                  <a:lnTo>
                    <a:pt x="1586399" y="2175227"/>
                  </a:lnTo>
                  <a:lnTo>
                    <a:pt x="1627508" y="2156362"/>
                  </a:lnTo>
                  <a:lnTo>
                    <a:pt x="1667715" y="2135927"/>
                  </a:lnTo>
                  <a:lnTo>
                    <a:pt x="1706983" y="2113960"/>
                  </a:lnTo>
                  <a:lnTo>
                    <a:pt x="1745270" y="2090502"/>
                  </a:lnTo>
                  <a:lnTo>
                    <a:pt x="1782538" y="2065592"/>
                  </a:lnTo>
                  <a:lnTo>
                    <a:pt x="1818748" y="2039268"/>
                  </a:lnTo>
                  <a:lnTo>
                    <a:pt x="1853859" y="2011571"/>
                  </a:lnTo>
                  <a:lnTo>
                    <a:pt x="1887834" y="1982540"/>
                  </a:lnTo>
                  <a:lnTo>
                    <a:pt x="1920631" y="1952214"/>
                  </a:lnTo>
                  <a:lnTo>
                    <a:pt x="1952213" y="1920633"/>
                  </a:lnTo>
                  <a:lnTo>
                    <a:pt x="1982539" y="1887836"/>
                  </a:lnTo>
                  <a:lnTo>
                    <a:pt x="2011570" y="1853862"/>
                  </a:lnTo>
                  <a:lnTo>
                    <a:pt x="2039267" y="1818750"/>
                  </a:lnTo>
                  <a:lnTo>
                    <a:pt x="2065591" y="1782541"/>
                  </a:lnTo>
                  <a:lnTo>
                    <a:pt x="2090501" y="1745273"/>
                  </a:lnTo>
                  <a:lnTo>
                    <a:pt x="2113960" y="1706986"/>
                  </a:lnTo>
                  <a:lnTo>
                    <a:pt x="2135926" y="1667720"/>
                  </a:lnTo>
                  <a:lnTo>
                    <a:pt x="2156362" y="1627512"/>
                  </a:lnTo>
                  <a:lnTo>
                    <a:pt x="2175227" y="1586404"/>
                  </a:lnTo>
                  <a:lnTo>
                    <a:pt x="2192482" y="1544434"/>
                  </a:lnTo>
                  <a:lnTo>
                    <a:pt x="2208088" y="1501642"/>
                  </a:lnTo>
                  <a:lnTo>
                    <a:pt x="2222006" y="1458067"/>
                  </a:lnTo>
                  <a:lnTo>
                    <a:pt x="2234195" y="1413748"/>
                  </a:lnTo>
                  <a:lnTo>
                    <a:pt x="2244618" y="1368726"/>
                  </a:lnTo>
                  <a:lnTo>
                    <a:pt x="2253233" y="1323038"/>
                  </a:lnTo>
                  <a:lnTo>
                    <a:pt x="2260003" y="1276725"/>
                  </a:lnTo>
                  <a:lnTo>
                    <a:pt x="2264887" y="1229826"/>
                  </a:lnTo>
                  <a:lnTo>
                    <a:pt x="2267847" y="1182380"/>
                  </a:lnTo>
                  <a:lnTo>
                    <a:pt x="2268842" y="1134427"/>
                  </a:lnTo>
                  <a:lnTo>
                    <a:pt x="2267847" y="1086473"/>
                  </a:lnTo>
                  <a:lnTo>
                    <a:pt x="2264887" y="1039026"/>
                  </a:lnTo>
                  <a:lnTo>
                    <a:pt x="2260003" y="992126"/>
                  </a:lnTo>
                  <a:lnTo>
                    <a:pt x="2253233" y="945813"/>
                  </a:lnTo>
                  <a:lnTo>
                    <a:pt x="2244618" y="900124"/>
                  </a:lnTo>
                  <a:lnTo>
                    <a:pt x="2234195" y="855101"/>
                  </a:lnTo>
                  <a:lnTo>
                    <a:pt x="2222006" y="810781"/>
                  </a:lnTo>
                  <a:lnTo>
                    <a:pt x="2208088" y="767206"/>
                  </a:lnTo>
                  <a:lnTo>
                    <a:pt x="2192482" y="724413"/>
                  </a:lnTo>
                  <a:lnTo>
                    <a:pt x="2175227" y="682442"/>
                  </a:lnTo>
                  <a:lnTo>
                    <a:pt x="2156362" y="641334"/>
                  </a:lnTo>
                  <a:lnTo>
                    <a:pt x="2135926" y="601126"/>
                  </a:lnTo>
                  <a:lnTo>
                    <a:pt x="2113960" y="561859"/>
                  </a:lnTo>
                  <a:lnTo>
                    <a:pt x="2090501" y="523571"/>
                  </a:lnTo>
                  <a:lnTo>
                    <a:pt x="2065591" y="486303"/>
                  </a:lnTo>
                  <a:lnTo>
                    <a:pt x="2039267" y="450094"/>
                  </a:lnTo>
                  <a:lnTo>
                    <a:pt x="2011570" y="414982"/>
                  </a:lnTo>
                  <a:lnTo>
                    <a:pt x="1982539" y="381008"/>
                  </a:lnTo>
                  <a:lnTo>
                    <a:pt x="1952213" y="348210"/>
                  </a:lnTo>
                  <a:lnTo>
                    <a:pt x="1920631" y="316629"/>
                  </a:lnTo>
                  <a:lnTo>
                    <a:pt x="1887834" y="286302"/>
                  </a:lnTo>
                  <a:lnTo>
                    <a:pt x="1853859" y="257271"/>
                  </a:lnTo>
                  <a:lnTo>
                    <a:pt x="1818748" y="229574"/>
                  </a:lnTo>
                  <a:lnTo>
                    <a:pt x="1782538" y="203251"/>
                  </a:lnTo>
                  <a:lnTo>
                    <a:pt x="1745270" y="178340"/>
                  </a:lnTo>
                  <a:lnTo>
                    <a:pt x="1706983" y="154882"/>
                  </a:lnTo>
                  <a:lnTo>
                    <a:pt x="1667715" y="132915"/>
                  </a:lnTo>
                  <a:lnTo>
                    <a:pt x="1627508" y="112480"/>
                  </a:lnTo>
                  <a:lnTo>
                    <a:pt x="1586399" y="93614"/>
                  </a:lnTo>
                  <a:lnTo>
                    <a:pt x="1544428" y="76359"/>
                  </a:lnTo>
                  <a:lnTo>
                    <a:pt x="1501636" y="60753"/>
                  </a:lnTo>
                  <a:lnTo>
                    <a:pt x="1458060" y="46835"/>
                  </a:lnTo>
                  <a:lnTo>
                    <a:pt x="1413741" y="34646"/>
                  </a:lnTo>
                  <a:lnTo>
                    <a:pt x="1368717" y="24224"/>
                  </a:lnTo>
                  <a:lnTo>
                    <a:pt x="1323029" y="15608"/>
                  </a:lnTo>
                  <a:lnTo>
                    <a:pt x="1276715" y="8838"/>
                  </a:lnTo>
                  <a:lnTo>
                    <a:pt x="1229815" y="3954"/>
                  </a:lnTo>
                  <a:lnTo>
                    <a:pt x="1182368" y="995"/>
                  </a:lnTo>
                  <a:lnTo>
                    <a:pt x="113441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90510" y="2888399"/>
              <a:ext cx="2268855" cy="2268855"/>
            </a:xfrm>
            <a:custGeom>
              <a:avLst/>
              <a:gdLst/>
              <a:ahLst/>
              <a:cxnLst/>
              <a:rect l="l" t="t" r="r" b="b"/>
              <a:pathLst>
                <a:path w="2268854" h="2268854">
                  <a:moveTo>
                    <a:pt x="0" y="1134427"/>
                  </a:moveTo>
                  <a:lnTo>
                    <a:pt x="995" y="1086473"/>
                  </a:lnTo>
                  <a:lnTo>
                    <a:pt x="3954" y="1039027"/>
                  </a:lnTo>
                  <a:lnTo>
                    <a:pt x="8838" y="992127"/>
                  </a:lnTo>
                  <a:lnTo>
                    <a:pt x="15608" y="945813"/>
                  </a:lnTo>
                  <a:lnTo>
                    <a:pt x="24224" y="900125"/>
                  </a:lnTo>
                  <a:lnTo>
                    <a:pt x="34646" y="855102"/>
                  </a:lnTo>
                  <a:lnTo>
                    <a:pt x="46836" y="810782"/>
                  </a:lnTo>
                  <a:lnTo>
                    <a:pt x="60753" y="767207"/>
                  </a:lnTo>
                  <a:lnTo>
                    <a:pt x="76359" y="724414"/>
                  </a:lnTo>
                  <a:lnTo>
                    <a:pt x="93615" y="682444"/>
                  </a:lnTo>
                  <a:lnTo>
                    <a:pt x="112480" y="641335"/>
                  </a:lnTo>
                  <a:lnTo>
                    <a:pt x="132916" y="601127"/>
                  </a:lnTo>
                  <a:lnTo>
                    <a:pt x="154882" y="561860"/>
                  </a:lnTo>
                  <a:lnTo>
                    <a:pt x="178341" y="523573"/>
                  </a:lnTo>
                  <a:lnTo>
                    <a:pt x="203251" y="486305"/>
                  </a:lnTo>
                  <a:lnTo>
                    <a:pt x="229575" y="450095"/>
                  </a:lnTo>
                  <a:lnTo>
                    <a:pt x="257272" y="414983"/>
                  </a:lnTo>
                  <a:lnTo>
                    <a:pt x="286303" y="381009"/>
                  </a:lnTo>
                  <a:lnTo>
                    <a:pt x="316630" y="348211"/>
                  </a:lnTo>
                  <a:lnTo>
                    <a:pt x="348211" y="316630"/>
                  </a:lnTo>
                  <a:lnTo>
                    <a:pt x="381009" y="286303"/>
                  </a:lnTo>
                  <a:lnTo>
                    <a:pt x="414983" y="257272"/>
                  </a:lnTo>
                  <a:lnTo>
                    <a:pt x="450095" y="229575"/>
                  </a:lnTo>
                  <a:lnTo>
                    <a:pt x="486305" y="203251"/>
                  </a:lnTo>
                  <a:lnTo>
                    <a:pt x="523573" y="178341"/>
                  </a:lnTo>
                  <a:lnTo>
                    <a:pt x="561860" y="154882"/>
                  </a:lnTo>
                  <a:lnTo>
                    <a:pt x="601127" y="132916"/>
                  </a:lnTo>
                  <a:lnTo>
                    <a:pt x="641335" y="112480"/>
                  </a:lnTo>
                  <a:lnTo>
                    <a:pt x="682444" y="93615"/>
                  </a:lnTo>
                  <a:lnTo>
                    <a:pt x="724414" y="76359"/>
                  </a:lnTo>
                  <a:lnTo>
                    <a:pt x="767207" y="60753"/>
                  </a:lnTo>
                  <a:lnTo>
                    <a:pt x="810782" y="46836"/>
                  </a:lnTo>
                  <a:lnTo>
                    <a:pt x="855102" y="34646"/>
                  </a:lnTo>
                  <a:lnTo>
                    <a:pt x="900125" y="24224"/>
                  </a:lnTo>
                  <a:lnTo>
                    <a:pt x="945813" y="15608"/>
                  </a:lnTo>
                  <a:lnTo>
                    <a:pt x="992127" y="8838"/>
                  </a:lnTo>
                  <a:lnTo>
                    <a:pt x="1039027" y="3954"/>
                  </a:lnTo>
                  <a:lnTo>
                    <a:pt x="1086473" y="995"/>
                  </a:lnTo>
                  <a:lnTo>
                    <a:pt x="1134427" y="0"/>
                  </a:lnTo>
                  <a:lnTo>
                    <a:pt x="1182381" y="995"/>
                  </a:lnTo>
                  <a:lnTo>
                    <a:pt x="1229827" y="3954"/>
                  </a:lnTo>
                  <a:lnTo>
                    <a:pt x="1276727" y="8838"/>
                  </a:lnTo>
                  <a:lnTo>
                    <a:pt x="1323040" y="15608"/>
                  </a:lnTo>
                  <a:lnTo>
                    <a:pt x="1368729" y="24224"/>
                  </a:lnTo>
                  <a:lnTo>
                    <a:pt x="1413752" y="34646"/>
                  </a:lnTo>
                  <a:lnTo>
                    <a:pt x="1458071" y="46836"/>
                  </a:lnTo>
                  <a:lnTo>
                    <a:pt x="1501647" y="60753"/>
                  </a:lnTo>
                  <a:lnTo>
                    <a:pt x="1544440" y="76359"/>
                  </a:lnTo>
                  <a:lnTo>
                    <a:pt x="1586410" y="93615"/>
                  </a:lnTo>
                  <a:lnTo>
                    <a:pt x="1627519" y="112480"/>
                  </a:lnTo>
                  <a:lnTo>
                    <a:pt x="1667726" y="132916"/>
                  </a:lnTo>
                  <a:lnTo>
                    <a:pt x="1706994" y="154882"/>
                  </a:lnTo>
                  <a:lnTo>
                    <a:pt x="1745281" y="178341"/>
                  </a:lnTo>
                  <a:lnTo>
                    <a:pt x="1782549" y="203251"/>
                  </a:lnTo>
                  <a:lnTo>
                    <a:pt x="1818759" y="229575"/>
                  </a:lnTo>
                  <a:lnTo>
                    <a:pt x="1853870" y="257272"/>
                  </a:lnTo>
                  <a:lnTo>
                    <a:pt x="1887845" y="286303"/>
                  </a:lnTo>
                  <a:lnTo>
                    <a:pt x="1920642" y="316630"/>
                  </a:lnTo>
                  <a:lnTo>
                    <a:pt x="1952224" y="348211"/>
                  </a:lnTo>
                  <a:lnTo>
                    <a:pt x="1982550" y="381009"/>
                  </a:lnTo>
                  <a:lnTo>
                    <a:pt x="2011582" y="414983"/>
                  </a:lnTo>
                  <a:lnTo>
                    <a:pt x="2039279" y="450095"/>
                  </a:lnTo>
                  <a:lnTo>
                    <a:pt x="2065602" y="486305"/>
                  </a:lnTo>
                  <a:lnTo>
                    <a:pt x="2090513" y="523573"/>
                  </a:lnTo>
                  <a:lnTo>
                    <a:pt x="2113971" y="561860"/>
                  </a:lnTo>
                  <a:lnTo>
                    <a:pt x="2135938" y="601127"/>
                  </a:lnTo>
                  <a:lnTo>
                    <a:pt x="2156374" y="641335"/>
                  </a:lnTo>
                  <a:lnTo>
                    <a:pt x="2175239" y="682444"/>
                  </a:lnTo>
                  <a:lnTo>
                    <a:pt x="2192494" y="724414"/>
                  </a:lnTo>
                  <a:lnTo>
                    <a:pt x="2208100" y="767207"/>
                  </a:lnTo>
                  <a:lnTo>
                    <a:pt x="2222018" y="810782"/>
                  </a:lnTo>
                  <a:lnTo>
                    <a:pt x="2234208" y="855102"/>
                  </a:lnTo>
                  <a:lnTo>
                    <a:pt x="2244630" y="900125"/>
                  </a:lnTo>
                  <a:lnTo>
                    <a:pt x="2253246" y="945813"/>
                  </a:lnTo>
                  <a:lnTo>
                    <a:pt x="2260015" y="992127"/>
                  </a:lnTo>
                  <a:lnTo>
                    <a:pt x="2264900" y="1039027"/>
                  </a:lnTo>
                  <a:lnTo>
                    <a:pt x="2267859" y="1086473"/>
                  </a:lnTo>
                  <a:lnTo>
                    <a:pt x="2268854" y="1134427"/>
                  </a:lnTo>
                  <a:lnTo>
                    <a:pt x="2267859" y="1182381"/>
                  </a:lnTo>
                  <a:lnTo>
                    <a:pt x="2264900" y="1229827"/>
                  </a:lnTo>
                  <a:lnTo>
                    <a:pt x="2260015" y="1276727"/>
                  </a:lnTo>
                  <a:lnTo>
                    <a:pt x="2253246" y="1323040"/>
                  </a:lnTo>
                  <a:lnTo>
                    <a:pt x="2244630" y="1368729"/>
                  </a:lnTo>
                  <a:lnTo>
                    <a:pt x="2234208" y="1413752"/>
                  </a:lnTo>
                  <a:lnTo>
                    <a:pt x="2222018" y="1458071"/>
                  </a:lnTo>
                  <a:lnTo>
                    <a:pt x="2208100" y="1501647"/>
                  </a:lnTo>
                  <a:lnTo>
                    <a:pt x="2192494" y="1544440"/>
                  </a:lnTo>
                  <a:lnTo>
                    <a:pt x="2175239" y="1586410"/>
                  </a:lnTo>
                  <a:lnTo>
                    <a:pt x="2156374" y="1627519"/>
                  </a:lnTo>
                  <a:lnTo>
                    <a:pt x="2135938" y="1667726"/>
                  </a:lnTo>
                  <a:lnTo>
                    <a:pt x="2113971" y="1706994"/>
                  </a:lnTo>
                  <a:lnTo>
                    <a:pt x="2090513" y="1745281"/>
                  </a:lnTo>
                  <a:lnTo>
                    <a:pt x="2065602" y="1782549"/>
                  </a:lnTo>
                  <a:lnTo>
                    <a:pt x="2039279" y="1818759"/>
                  </a:lnTo>
                  <a:lnTo>
                    <a:pt x="2011582" y="1853870"/>
                  </a:lnTo>
                  <a:lnTo>
                    <a:pt x="1982550" y="1887845"/>
                  </a:lnTo>
                  <a:lnTo>
                    <a:pt x="1952224" y="1920642"/>
                  </a:lnTo>
                  <a:lnTo>
                    <a:pt x="1920642" y="1952224"/>
                  </a:lnTo>
                  <a:lnTo>
                    <a:pt x="1887845" y="1982550"/>
                  </a:lnTo>
                  <a:lnTo>
                    <a:pt x="1853870" y="2011582"/>
                  </a:lnTo>
                  <a:lnTo>
                    <a:pt x="1818759" y="2039279"/>
                  </a:lnTo>
                  <a:lnTo>
                    <a:pt x="1782549" y="2065602"/>
                  </a:lnTo>
                  <a:lnTo>
                    <a:pt x="1745281" y="2090513"/>
                  </a:lnTo>
                  <a:lnTo>
                    <a:pt x="1706994" y="2113971"/>
                  </a:lnTo>
                  <a:lnTo>
                    <a:pt x="1667726" y="2135938"/>
                  </a:lnTo>
                  <a:lnTo>
                    <a:pt x="1627519" y="2156374"/>
                  </a:lnTo>
                  <a:lnTo>
                    <a:pt x="1586410" y="2175239"/>
                  </a:lnTo>
                  <a:lnTo>
                    <a:pt x="1544440" y="2192494"/>
                  </a:lnTo>
                  <a:lnTo>
                    <a:pt x="1501647" y="2208100"/>
                  </a:lnTo>
                  <a:lnTo>
                    <a:pt x="1458071" y="2222018"/>
                  </a:lnTo>
                  <a:lnTo>
                    <a:pt x="1413752" y="2234208"/>
                  </a:lnTo>
                  <a:lnTo>
                    <a:pt x="1368729" y="2244630"/>
                  </a:lnTo>
                  <a:lnTo>
                    <a:pt x="1323040" y="2253246"/>
                  </a:lnTo>
                  <a:lnTo>
                    <a:pt x="1276727" y="2260015"/>
                  </a:lnTo>
                  <a:lnTo>
                    <a:pt x="1229827" y="2264900"/>
                  </a:lnTo>
                  <a:lnTo>
                    <a:pt x="1182381" y="2267859"/>
                  </a:lnTo>
                  <a:lnTo>
                    <a:pt x="1134427" y="2268854"/>
                  </a:lnTo>
                  <a:lnTo>
                    <a:pt x="1086473" y="2267859"/>
                  </a:lnTo>
                  <a:lnTo>
                    <a:pt x="1039027" y="2264900"/>
                  </a:lnTo>
                  <a:lnTo>
                    <a:pt x="992127" y="2260015"/>
                  </a:lnTo>
                  <a:lnTo>
                    <a:pt x="945813" y="2253246"/>
                  </a:lnTo>
                  <a:lnTo>
                    <a:pt x="900125" y="2244630"/>
                  </a:lnTo>
                  <a:lnTo>
                    <a:pt x="855102" y="2234208"/>
                  </a:lnTo>
                  <a:lnTo>
                    <a:pt x="810782" y="2222018"/>
                  </a:lnTo>
                  <a:lnTo>
                    <a:pt x="767207" y="2208100"/>
                  </a:lnTo>
                  <a:lnTo>
                    <a:pt x="724414" y="2192494"/>
                  </a:lnTo>
                  <a:lnTo>
                    <a:pt x="682444" y="2175239"/>
                  </a:lnTo>
                  <a:lnTo>
                    <a:pt x="641335" y="2156374"/>
                  </a:lnTo>
                  <a:lnTo>
                    <a:pt x="601127" y="2135938"/>
                  </a:lnTo>
                  <a:lnTo>
                    <a:pt x="561860" y="2113971"/>
                  </a:lnTo>
                  <a:lnTo>
                    <a:pt x="523573" y="2090513"/>
                  </a:lnTo>
                  <a:lnTo>
                    <a:pt x="486305" y="2065602"/>
                  </a:lnTo>
                  <a:lnTo>
                    <a:pt x="450095" y="2039279"/>
                  </a:lnTo>
                  <a:lnTo>
                    <a:pt x="414983" y="2011582"/>
                  </a:lnTo>
                  <a:lnTo>
                    <a:pt x="381009" y="1982550"/>
                  </a:lnTo>
                  <a:lnTo>
                    <a:pt x="348211" y="1952224"/>
                  </a:lnTo>
                  <a:lnTo>
                    <a:pt x="316630" y="1920642"/>
                  </a:lnTo>
                  <a:lnTo>
                    <a:pt x="286303" y="1887845"/>
                  </a:lnTo>
                  <a:lnTo>
                    <a:pt x="257272" y="1853870"/>
                  </a:lnTo>
                  <a:lnTo>
                    <a:pt x="229575" y="1818759"/>
                  </a:lnTo>
                  <a:lnTo>
                    <a:pt x="203251" y="1782549"/>
                  </a:lnTo>
                  <a:lnTo>
                    <a:pt x="178341" y="1745281"/>
                  </a:lnTo>
                  <a:lnTo>
                    <a:pt x="154882" y="1706994"/>
                  </a:lnTo>
                  <a:lnTo>
                    <a:pt x="132916" y="1667726"/>
                  </a:lnTo>
                  <a:lnTo>
                    <a:pt x="112480" y="1627519"/>
                  </a:lnTo>
                  <a:lnTo>
                    <a:pt x="93615" y="1586410"/>
                  </a:lnTo>
                  <a:lnTo>
                    <a:pt x="76359" y="1544440"/>
                  </a:lnTo>
                  <a:lnTo>
                    <a:pt x="60753" y="1501647"/>
                  </a:lnTo>
                  <a:lnTo>
                    <a:pt x="46836" y="1458071"/>
                  </a:lnTo>
                  <a:lnTo>
                    <a:pt x="34646" y="1413752"/>
                  </a:lnTo>
                  <a:lnTo>
                    <a:pt x="24224" y="1368729"/>
                  </a:lnTo>
                  <a:lnTo>
                    <a:pt x="15608" y="1323040"/>
                  </a:lnTo>
                  <a:lnTo>
                    <a:pt x="8838" y="1276727"/>
                  </a:lnTo>
                  <a:lnTo>
                    <a:pt x="3954" y="1229827"/>
                  </a:lnTo>
                  <a:lnTo>
                    <a:pt x="995" y="1182381"/>
                  </a:lnTo>
                  <a:lnTo>
                    <a:pt x="0" y="1134427"/>
                  </a:lnTo>
                  <a:close/>
                </a:path>
              </a:pathLst>
            </a:custGeom>
            <a:ln w="1236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7170" y="2864154"/>
              <a:ext cx="5218430" cy="2165985"/>
            </a:xfrm>
            <a:custGeom>
              <a:avLst/>
              <a:gdLst/>
              <a:ahLst/>
              <a:cxnLst/>
              <a:rect l="l" t="t" r="r" b="b"/>
              <a:pathLst>
                <a:path w="5218430" h="2165985">
                  <a:moveTo>
                    <a:pt x="1565706" y="1631607"/>
                  </a:moveTo>
                  <a:lnTo>
                    <a:pt x="1524635" y="1625904"/>
                  </a:lnTo>
                  <a:lnTo>
                    <a:pt x="1528584" y="1637614"/>
                  </a:lnTo>
                  <a:lnTo>
                    <a:pt x="0" y="2153869"/>
                  </a:lnTo>
                  <a:lnTo>
                    <a:pt x="3962" y="2165578"/>
                  </a:lnTo>
                  <a:lnTo>
                    <a:pt x="1532547" y="1649323"/>
                  </a:lnTo>
                  <a:lnTo>
                    <a:pt x="1536496" y="1661045"/>
                  </a:lnTo>
                  <a:lnTo>
                    <a:pt x="1565706" y="1631607"/>
                  </a:lnTo>
                  <a:close/>
                </a:path>
                <a:path w="5218430" h="2165985">
                  <a:moveTo>
                    <a:pt x="1611210" y="611479"/>
                  </a:moveTo>
                  <a:lnTo>
                    <a:pt x="1584337" y="579894"/>
                  </a:lnTo>
                  <a:lnTo>
                    <a:pt x="1579499" y="591273"/>
                  </a:lnTo>
                  <a:lnTo>
                    <a:pt x="189865" y="0"/>
                  </a:lnTo>
                  <a:lnTo>
                    <a:pt x="185026" y="11379"/>
                  </a:lnTo>
                  <a:lnTo>
                    <a:pt x="1574660" y="602653"/>
                  </a:lnTo>
                  <a:lnTo>
                    <a:pt x="1569821" y="614032"/>
                  </a:lnTo>
                  <a:lnTo>
                    <a:pt x="1611210" y="611479"/>
                  </a:lnTo>
                  <a:close/>
                </a:path>
                <a:path w="5218430" h="2165985">
                  <a:moveTo>
                    <a:pt x="5217934" y="1155573"/>
                  </a:moveTo>
                  <a:lnTo>
                    <a:pt x="5180838" y="1137031"/>
                  </a:lnTo>
                  <a:lnTo>
                    <a:pt x="5180838" y="1149388"/>
                  </a:lnTo>
                  <a:lnTo>
                    <a:pt x="3742182" y="1149388"/>
                  </a:lnTo>
                  <a:lnTo>
                    <a:pt x="3742182" y="1161757"/>
                  </a:lnTo>
                  <a:lnTo>
                    <a:pt x="5180838" y="1161757"/>
                  </a:lnTo>
                  <a:lnTo>
                    <a:pt x="5180838" y="1174127"/>
                  </a:lnTo>
                  <a:lnTo>
                    <a:pt x="5217934" y="1155573"/>
                  </a:lnTo>
                  <a:close/>
                </a:path>
              </a:pathLst>
            </a:custGeom>
            <a:solidFill>
              <a:srgbClr val="53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59352" y="4131005"/>
              <a:ext cx="1444625" cy="37465"/>
            </a:xfrm>
            <a:custGeom>
              <a:avLst/>
              <a:gdLst/>
              <a:ahLst/>
              <a:cxnLst/>
              <a:rect l="l" t="t" r="r" b="b"/>
              <a:pathLst>
                <a:path w="1444625" h="37464">
                  <a:moveTo>
                    <a:pt x="37096" y="0"/>
                  </a:moveTo>
                  <a:lnTo>
                    <a:pt x="0" y="18554"/>
                  </a:lnTo>
                  <a:lnTo>
                    <a:pt x="37096" y="37096"/>
                  </a:lnTo>
                  <a:lnTo>
                    <a:pt x="37096" y="24726"/>
                  </a:lnTo>
                  <a:lnTo>
                    <a:pt x="1444409" y="24726"/>
                  </a:lnTo>
                  <a:lnTo>
                    <a:pt x="1444409" y="12369"/>
                  </a:lnTo>
                  <a:lnTo>
                    <a:pt x="37096" y="12369"/>
                  </a:lnTo>
                  <a:lnTo>
                    <a:pt x="370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742171" y="3747462"/>
            <a:ext cx="770890" cy="979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100" spc="-50" dirty="0">
                <a:latin typeface="Calibri"/>
                <a:cs typeface="Calibri"/>
              </a:rPr>
              <a:t>f</a:t>
            </a:r>
            <a:endParaRPr sz="3100" dirty="0">
              <a:latin typeface="Calibri"/>
              <a:cs typeface="Calibri"/>
            </a:endParaRPr>
          </a:p>
          <a:p>
            <a:pPr marL="12065" marR="5080" indent="-1270" algn="ctr">
              <a:lnSpc>
                <a:spcPts val="1850"/>
              </a:lnSpc>
              <a:spcBef>
                <a:spcPts val="135"/>
              </a:spcBef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Local gradients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543878" y="2960281"/>
            <a:ext cx="1570990" cy="2710180"/>
            <a:chOff x="6543878" y="2960281"/>
            <a:chExt cx="1570990" cy="2710180"/>
          </a:xfrm>
        </p:grpSpPr>
        <p:sp>
          <p:nvSpPr>
            <p:cNvPr id="47" name="object 47"/>
            <p:cNvSpPr/>
            <p:nvPr/>
          </p:nvSpPr>
          <p:spPr>
            <a:xfrm>
              <a:off x="6800240" y="4960173"/>
              <a:ext cx="563245" cy="705485"/>
            </a:xfrm>
            <a:custGeom>
              <a:avLst/>
              <a:gdLst/>
              <a:ahLst/>
              <a:cxnLst/>
              <a:rect l="l" t="t" r="r" b="b"/>
              <a:pathLst>
                <a:path w="563245" h="705485">
                  <a:moveTo>
                    <a:pt x="0" y="125363"/>
                  </a:moveTo>
                  <a:lnTo>
                    <a:pt x="361878" y="0"/>
                  </a:lnTo>
                  <a:lnTo>
                    <a:pt x="562789" y="579957"/>
                  </a:lnTo>
                  <a:lnTo>
                    <a:pt x="200910" y="705320"/>
                  </a:lnTo>
                  <a:lnTo>
                    <a:pt x="0" y="125363"/>
                  </a:lnTo>
                  <a:close/>
                </a:path>
              </a:pathLst>
            </a:custGeom>
            <a:ln w="92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43865" y="2960280"/>
              <a:ext cx="1570990" cy="2168525"/>
            </a:xfrm>
            <a:custGeom>
              <a:avLst/>
              <a:gdLst/>
              <a:ahLst/>
              <a:cxnLst/>
              <a:rect l="l" t="t" r="r" b="b"/>
              <a:pathLst>
                <a:path w="1570990" h="2168525">
                  <a:moveTo>
                    <a:pt x="1536738" y="601243"/>
                  </a:moveTo>
                  <a:lnTo>
                    <a:pt x="172516" y="11341"/>
                  </a:lnTo>
                  <a:lnTo>
                    <a:pt x="177431" y="0"/>
                  </a:lnTo>
                  <a:lnTo>
                    <a:pt x="136017" y="2298"/>
                  </a:lnTo>
                  <a:lnTo>
                    <a:pt x="162699" y="34048"/>
                  </a:lnTo>
                  <a:lnTo>
                    <a:pt x="167614" y="22694"/>
                  </a:lnTo>
                  <a:lnTo>
                    <a:pt x="1531835" y="612597"/>
                  </a:lnTo>
                  <a:lnTo>
                    <a:pt x="1536738" y="601243"/>
                  </a:lnTo>
                  <a:close/>
                </a:path>
                <a:path w="1570990" h="2168525">
                  <a:moveTo>
                    <a:pt x="1570812" y="1627873"/>
                  </a:moveTo>
                  <a:lnTo>
                    <a:pt x="1566786" y="1616176"/>
                  </a:lnTo>
                  <a:lnTo>
                    <a:pt x="33070" y="2144674"/>
                  </a:lnTo>
                  <a:lnTo>
                    <a:pt x="29044" y="2132990"/>
                  </a:lnTo>
                  <a:lnTo>
                    <a:pt x="0" y="2162606"/>
                  </a:lnTo>
                  <a:lnTo>
                    <a:pt x="41122" y="2168055"/>
                  </a:lnTo>
                  <a:lnTo>
                    <a:pt x="37096" y="2156371"/>
                  </a:lnTo>
                  <a:lnTo>
                    <a:pt x="1570812" y="16278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412234" y="4859793"/>
            <a:ext cx="826135" cy="4978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0645" marR="5080" indent="-68580">
              <a:lnSpc>
                <a:spcPts val="1850"/>
              </a:lnSpc>
              <a:spcBef>
                <a:spcPts val="175"/>
              </a:spcBef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Upstream gradient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92011" y="3862170"/>
            <a:ext cx="1068070" cy="4978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60655" marR="5080" indent="-148590">
              <a:lnSpc>
                <a:spcPts val="1850"/>
              </a:lnSpc>
              <a:spcBef>
                <a:spcPts val="175"/>
              </a:spcBef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Downstream gradients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636466" y="3605529"/>
            <a:ext cx="383540" cy="352425"/>
          </a:xfrm>
          <a:custGeom>
            <a:avLst/>
            <a:gdLst/>
            <a:ahLst/>
            <a:cxnLst/>
            <a:rect l="l" t="t" r="r" b="b"/>
            <a:pathLst>
              <a:path w="383540" h="352425">
                <a:moveTo>
                  <a:pt x="0" y="0"/>
                </a:moveTo>
                <a:lnTo>
                  <a:pt x="383294" y="0"/>
                </a:lnTo>
                <a:lnTo>
                  <a:pt x="383294" y="352383"/>
                </a:lnTo>
                <a:lnTo>
                  <a:pt x="0" y="352383"/>
                </a:lnTo>
                <a:lnTo>
                  <a:pt x="0" y="0"/>
                </a:lnTo>
                <a:close/>
              </a:path>
            </a:pathLst>
          </a:custGeom>
          <a:ln w="12364">
            <a:solidFill>
              <a:srgbClr val="538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6456046" y="2601429"/>
            <a:ext cx="4592954" cy="3037371"/>
            <a:chOff x="6427051" y="2601429"/>
            <a:chExt cx="4592954" cy="3037371"/>
          </a:xfrm>
        </p:grpSpPr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6725" y="2655595"/>
              <a:ext cx="85591" cy="27681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2322" y="2655595"/>
              <a:ext cx="228015" cy="3004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6725" y="2655595"/>
              <a:ext cx="313613" cy="30043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1271" y="4516589"/>
              <a:ext cx="301256" cy="17569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1271" y="4516589"/>
              <a:ext cx="301256" cy="31662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1271" y="4664467"/>
              <a:ext cx="301256" cy="16874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35386" y="3698261"/>
              <a:ext cx="177196" cy="25005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3562" y="4229921"/>
              <a:ext cx="315290" cy="5378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93430" y="3395329"/>
              <a:ext cx="290562" cy="53784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3430" y="4137187"/>
              <a:ext cx="259650" cy="53784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4774" y="4687747"/>
              <a:ext cx="1204041" cy="4183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58000" y="4699686"/>
              <a:ext cx="1384987" cy="93911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5727" y="5208479"/>
              <a:ext cx="1204045" cy="41838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01485" y="3052025"/>
              <a:ext cx="1239824" cy="54948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68365" y="3076568"/>
              <a:ext cx="1456435" cy="103823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427051" y="3003168"/>
              <a:ext cx="601345" cy="716280"/>
            </a:xfrm>
            <a:custGeom>
              <a:avLst/>
              <a:gdLst/>
              <a:ahLst/>
              <a:cxnLst/>
              <a:rect l="l" t="t" r="r" b="b"/>
              <a:pathLst>
                <a:path w="601345" h="716279">
                  <a:moveTo>
                    <a:pt x="251573" y="0"/>
                  </a:moveTo>
                  <a:lnTo>
                    <a:pt x="600832" y="157320"/>
                  </a:lnTo>
                  <a:lnTo>
                    <a:pt x="349258" y="715821"/>
                  </a:lnTo>
                  <a:lnTo>
                    <a:pt x="0" y="558500"/>
                  </a:lnTo>
                  <a:lnTo>
                    <a:pt x="251573" y="0"/>
                  </a:lnTo>
                  <a:close/>
                </a:path>
              </a:pathLst>
            </a:custGeom>
            <a:ln w="92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50148" y="3364420"/>
              <a:ext cx="383540" cy="612140"/>
            </a:xfrm>
            <a:custGeom>
              <a:avLst/>
              <a:gdLst/>
              <a:ahLst/>
              <a:cxnLst/>
              <a:rect l="l" t="t" r="r" b="b"/>
              <a:pathLst>
                <a:path w="383540" h="612139">
                  <a:moveTo>
                    <a:pt x="0" y="0"/>
                  </a:moveTo>
                  <a:lnTo>
                    <a:pt x="383294" y="0"/>
                  </a:lnTo>
                  <a:lnTo>
                    <a:pt x="383294" y="612034"/>
                  </a:lnTo>
                  <a:lnTo>
                    <a:pt x="0" y="612034"/>
                  </a:lnTo>
                  <a:lnTo>
                    <a:pt x="0" y="0"/>
                  </a:lnTo>
                  <a:close/>
                </a:path>
              </a:pathLst>
            </a:custGeom>
            <a:ln w="123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50148" y="4093921"/>
              <a:ext cx="383540" cy="612140"/>
            </a:xfrm>
            <a:custGeom>
              <a:avLst/>
              <a:gdLst/>
              <a:ahLst/>
              <a:cxnLst/>
              <a:rect l="l" t="t" r="r" b="b"/>
              <a:pathLst>
                <a:path w="383540" h="612139">
                  <a:moveTo>
                    <a:pt x="0" y="0"/>
                  </a:moveTo>
                  <a:lnTo>
                    <a:pt x="383294" y="0"/>
                  </a:lnTo>
                  <a:lnTo>
                    <a:pt x="383294" y="612034"/>
                  </a:lnTo>
                  <a:lnTo>
                    <a:pt x="0" y="612034"/>
                  </a:lnTo>
                  <a:lnTo>
                    <a:pt x="0" y="0"/>
                  </a:lnTo>
                  <a:close/>
                </a:path>
              </a:pathLst>
            </a:custGeom>
            <a:ln w="123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36465" y="4192828"/>
              <a:ext cx="383540" cy="612140"/>
            </a:xfrm>
            <a:custGeom>
              <a:avLst/>
              <a:gdLst/>
              <a:ahLst/>
              <a:cxnLst/>
              <a:rect l="l" t="t" r="r" b="b"/>
              <a:pathLst>
                <a:path w="383540" h="612139">
                  <a:moveTo>
                    <a:pt x="0" y="0"/>
                  </a:moveTo>
                  <a:lnTo>
                    <a:pt x="383294" y="0"/>
                  </a:lnTo>
                  <a:lnTo>
                    <a:pt x="383294" y="612034"/>
                  </a:lnTo>
                  <a:lnTo>
                    <a:pt x="0" y="612034"/>
                  </a:lnTo>
                  <a:lnTo>
                    <a:pt x="0" y="0"/>
                  </a:lnTo>
                  <a:close/>
                </a:path>
              </a:pathLst>
            </a:custGeom>
            <a:ln w="123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2951" y="2601429"/>
              <a:ext cx="427990" cy="401955"/>
            </a:xfrm>
            <a:custGeom>
              <a:avLst/>
              <a:gdLst/>
              <a:ahLst/>
              <a:cxnLst/>
              <a:rect l="l" t="t" r="r" b="b"/>
              <a:pathLst>
                <a:path w="427990" h="401955">
                  <a:moveTo>
                    <a:pt x="112175" y="0"/>
                  </a:moveTo>
                  <a:lnTo>
                    <a:pt x="427766" y="130831"/>
                  </a:lnTo>
                  <a:lnTo>
                    <a:pt x="315591" y="401421"/>
                  </a:lnTo>
                  <a:lnTo>
                    <a:pt x="0" y="270590"/>
                  </a:lnTo>
                  <a:lnTo>
                    <a:pt x="112175" y="0"/>
                  </a:lnTo>
                  <a:close/>
                </a:path>
              </a:pathLst>
            </a:custGeom>
            <a:ln w="9273">
              <a:solidFill>
                <a:srgbClr val="5382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80822" y="4486493"/>
              <a:ext cx="369570" cy="371475"/>
            </a:xfrm>
            <a:custGeom>
              <a:avLst/>
              <a:gdLst/>
              <a:ahLst/>
              <a:cxnLst/>
              <a:rect l="l" t="t" r="r" b="b"/>
              <a:pathLst>
                <a:path w="369570" h="371475">
                  <a:moveTo>
                    <a:pt x="0" y="94218"/>
                  </a:moveTo>
                  <a:lnTo>
                    <a:pt x="273741" y="0"/>
                  </a:lnTo>
                  <a:lnTo>
                    <a:pt x="369072" y="276973"/>
                  </a:lnTo>
                  <a:lnTo>
                    <a:pt x="95331" y="371192"/>
                  </a:lnTo>
                  <a:lnTo>
                    <a:pt x="0" y="94218"/>
                  </a:lnTo>
                  <a:close/>
                </a:path>
              </a:pathLst>
            </a:custGeom>
            <a:ln w="9273">
              <a:solidFill>
                <a:srgbClr val="5382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549211" y="868171"/>
            <a:ext cx="5094605" cy="1497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backward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graph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upstream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gradients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multiplies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local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gradients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downstream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One</a:t>
            </a:r>
            <a:r>
              <a:rPr spc="-15" dirty="0"/>
              <a:t> </a:t>
            </a:r>
            <a:r>
              <a:rPr dirty="0"/>
              <a:t>solution:</a:t>
            </a:r>
            <a:r>
              <a:rPr spc="-20" dirty="0"/>
              <a:t> </a:t>
            </a:r>
            <a:r>
              <a:rPr sz="3900" dirty="0"/>
              <a:t>Feature</a:t>
            </a:r>
            <a:r>
              <a:rPr sz="3900" spc="20" dirty="0"/>
              <a:t> </a:t>
            </a:r>
            <a:r>
              <a:rPr sz="3900" spc="-10" dirty="0"/>
              <a:t>Transforms</a:t>
            </a:r>
            <a:endParaRPr sz="3900"/>
          </a:p>
        </p:txBody>
      </p:sp>
      <p:grpSp>
        <p:nvGrpSpPr>
          <p:cNvPr id="3" name="object 3"/>
          <p:cNvGrpSpPr/>
          <p:nvPr/>
        </p:nvGrpSpPr>
        <p:grpSpPr>
          <a:xfrm>
            <a:off x="1275017" y="2091042"/>
            <a:ext cx="3789045" cy="3484245"/>
            <a:chOff x="1275017" y="2091042"/>
            <a:chExt cx="3789045" cy="3484245"/>
          </a:xfrm>
        </p:grpSpPr>
        <p:sp>
          <p:nvSpPr>
            <p:cNvPr id="4" name="object 4"/>
            <p:cNvSpPr/>
            <p:nvPr/>
          </p:nvSpPr>
          <p:spPr>
            <a:xfrm>
              <a:off x="3151771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7717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8505" y="3333267"/>
              <a:ext cx="201930" cy="2019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4" y="7184"/>
                  </a:lnTo>
                  <a:lnTo>
                    <a:pt x="26779" y="26779"/>
                  </a:lnTo>
                  <a:lnTo>
                    <a:pt x="7184" y="55844"/>
                  </a:lnTo>
                  <a:lnTo>
                    <a:pt x="0" y="91439"/>
                  </a:lnTo>
                  <a:lnTo>
                    <a:pt x="7184" y="127030"/>
                  </a:lnTo>
                  <a:lnTo>
                    <a:pt x="26779" y="156095"/>
                  </a:lnTo>
                  <a:lnTo>
                    <a:pt x="55844" y="175693"/>
                  </a:lnTo>
                  <a:lnTo>
                    <a:pt x="91439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0112" y="335785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0232" y="3957764"/>
              <a:ext cx="201930" cy="201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8177" y="4037279"/>
              <a:ext cx="201930" cy="2019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748" y="3701669"/>
              <a:ext cx="201930" cy="2019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812" y="3664064"/>
              <a:ext cx="201930" cy="2019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91440" y="0"/>
                  </a:moveTo>
                  <a:lnTo>
                    <a:pt x="55844" y="7186"/>
                  </a:lnTo>
                  <a:lnTo>
                    <a:pt x="26779" y="26784"/>
                  </a:lnTo>
                  <a:lnTo>
                    <a:pt x="7184" y="55849"/>
                  </a:lnTo>
                  <a:lnTo>
                    <a:pt x="0" y="91439"/>
                  </a:lnTo>
                  <a:lnTo>
                    <a:pt x="7184" y="127035"/>
                  </a:lnTo>
                  <a:lnTo>
                    <a:pt x="26779" y="156100"/>
                  </a:lnTo>
                  <a:lnTo>
                    <a:pt x="55844" y="175695"/>
                  </a:lnTo>
                  <a:lnTo>
                    <a:pt x="91440" y="182880"/>
                  </a:lnTo>
                  <a:lnTo>
                    <a:pt x="127030" y="175695"/>
                  </a:lnTo>
                  <a:lnTo>
                    <a:pt x="156095" y="156100"/>
                  </a:lnTo>
                  <a:lnTo>
                    <a:pt x="175693" y="127035"/>
                  </a:lnTo>
                  <a:lnTo>
                    <a:pt x="182880" y="91439"/>
                  </a:lnTo>
                  <a:lnTo>
                    <a:pt x="175693" y="55849"/>
                  </a:lnTo>
                  <a:lnTo>
                    <a:pt x="156095" y="26784"/>
                  </a:lnTo>
                  <a:lnTo>
                    <a:pt x="127030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1197" y="3481514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80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7505" y="2959696"/>
              <a:ext cx="201930" cy="2019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5462" y="2721216"/>
              <a:ext cx="201930" cy="2019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093" y="2853690"/>
              <a:ext cx="201930" cy="2019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4704" y="3524973"/>
              <a:ext cx="201930" cy="2019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561" y="4231563"/>
              <a:ext cx="201930" cy="2019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4247" y="4443539"/>
              <a:ext cx="201930" cy="2019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2478" y="4434700"/>
              <a:ext cx="201930" cy="2019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322" y="4160913"/>
              <a:ext cx="201930" cy="2019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2507" y="3728123"/>
              <a:ext cx="201930" cy="2019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8514" y="3357156"/>
              <a:ext cx="201930" cy="2019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5877" y="3127514"/>
              <a:ext cx="201930" cy="2019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149" y="4178579"/>
              <a:ext cx="201930" cy="2019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454" y="4752695"/>
              <a:ext cx="201930" cy="2019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3695" y="3816438"/>
              <a:ext cx="201930" cy="201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2205" y="4726203"/>
              <a:ext cx="201930" cy="20193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257278" y="3749547"/>
            <a:ext cx="179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0882" y="1945131"/>
            <a:ext cx="18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859" y="1390395"/>
            <a:ext cx="2057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Original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9732" y="2296668"/>
            <a:ext cx="22548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 marR="304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(x</a:t>
            </a:r>
            <a:r>
              <a:rPr sz="3150" baseline="26455" dirty="0">
                <a:latin typeface="Calibri"/>
                <a:cs typeface="Calibri"/>
              </a:rPr>
              <a:t>2</a:t>
            </a:r>
            <a:r>
              <a:rPr sz="3150" spc="382" baseline="264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10" dirty="0">
                <a:latin typeface="Calibri"/>
                <a:cs typeface="Calibri"/>
              </a:rPr>
              <a:t> y</a:t>
            </a:r>
            <a:r>
              <a:rPr sz="3150" spc="-15" baseline="26455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)</a:t>
            </a:r>
            <a:r>
              <a:rPr sz="3150" spc="-15" baseline="26455" dirty="0">
                <a:latin typeface="Calibri"/>
                <a:cs typeface="Calibri"/>
              </a:rPr>
              <a:t>1/2 </a:t>
            </a:r>
            <a:r>
              <a:rPr sz="3200" dirty="0">
                <a:latin typeface="Calibri"/>
                <a:cs typeface="Calibri"/>
              </a:rPr>
              <a:t>θ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tan</a:t>
            </a:r>
            <a:r>
              <a:rPr sz="3150" spc="-37" baseline="26455" dirty="0">
                <a:latin typeface="Calibri"/>
                <a:cs typeface="Calibri"/>
              </a:rPr>
              <a:t>-</a:t>
            </a:r>
            <a:r>
              <a:rPr sz="3150" spc="-15" baseline="26455" dirty="0">
                <a:latin typeface="Calibri"/>
                <a:cs typeface="Calibri"/>
              </a:rPr>
              <a:t>1</a:t>
            </a:r>
            <a:r>
              <a:rPr sz="3200" spc="-10" dirty="0">
                <a:latin typeface="Calibri"/>
                <a:cs typeface="Calibri"/>
              </a:rPr>
              <a:t>(y/x)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05373" y="3666096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1587182" y="0"/>
                </a:moveTo>
                <a:lnTo>
                  <a:pt x="1587182" y="266700"/>
                </a:lnTo>
                <a:lnTo>
                  <a:pt x="1764982" y="177800"/>
                </a:lnTo>
                <a:lnTo>
                  <a:pt x="1631632" y="177800"/>
                </a:lnTo>
                <a:lnTo>
                  <a:pt x="1631632" y="88900"/>
                </a:lnTo>
                <a:lnTo>
                  <a:pt x="1764982" y="88900"/>
                </a:lnTo>
                <a:lnTo>
                  <a:pt x="1587182" y="0"/>
                </a:lnTo>
                <a:close/>
              </a:path>
              <a:path w="1854200" h="266700">
                <a:moveTo>
                  <a:pt x="1587182" y="88900"/>
                </a:moveTo>
                <a:lnTo>
                  <a:pt x="0" y="88900"/>
                </a:lnTo>
                <a:lnTo>
                  <a:pt x="0" y="177800"/>
                </a:lnTo>
                <a:lnTo>
                  <a:pt x="1587182" y="177800"/>
                </a:lnTo>
                <a:lnTo>
                  <a:pt x="1587182" y="88900"/>
                </a:lnTo>
                <a:close/>
              </a:path>
              <a:path w="1854200" h="266700">
                <a:moveTo>
                  <a:pt x="1764982" y="88900"/>
                </a:moveTo>
                <a:lnTo>
                  <a:pt x="1631632" y="88900"/>
                </a:lnTo>
                <a:lnTo>
                  <a:pt x="1631632" y="177800"/>
                </a:lnTo>
                <a:lnTo>
                  <a:pt x="1764982" y="177800"/>
                </a:lnTo>
                <a:lnTo>
                  <a:pt x="1853882" y="133350"/>
                </a:lnTo>
                <a:lnTo>
                  <a:pt x="1764982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7816381" y="2091042"/>
            <a:ext cx="3789045" cy="3484245"/>
            <a:chOff x="7816381" y="2091042"/>
            <a:chExt cx="3789045" cy="3484245"/>
          </a:xfrm>
        </p:grpSpPr>
        <p:sp>
          <p:nvSpPr>
            <p:cNvPr id="36" name="object 36"/>
            <p:cNvSpPr/>
            <p:nvPr/>
          </p:nvSpPr>
          <p:spPr>
            <a:xfrm>
              <a:off x="9693135" y="2103742"/>
              <a:ext cx="0" cy="3458845"/>
            </a:xfrm>
            <a:custGeom>
              <a:avLst/>
              <a:gdLst/>
              <a:ahLst/>
              <a:cxnLst/>
              <a:rect l="l" t="t" r="r" b="b"/>
              <a:pathLst>
                <a:path h="3458845">
                  <a:moveTo>
                    <a:pt x="0" y="0"/>
                  </a:moveTo>
                  <a:lnTo>
                    <a:pt x="1" y="34584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29081" y="3799446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37633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676588" y="1390395"/>
            <a:ext cx="2035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Feature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31142" y="3911091"/>
            <a:ext cx="145097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60655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Feature </a:t>
            </a:r>
            <a:r>
              <a:rPr sz="2800" spc="-25" dirty="0">
                <a:latin typeface="Calibri"/>
                <a:cs typeface="Calibri"/>
              </a:rPr>
              <a:t>transform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7231" y="3731259"/>
            <a:ext cx="149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58833" y="1829307"/>
            <a:ext cx="2146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032822" y="1902040"/>
            <a:ext cx="1409065" cy="3862070"/>
            <a:chOff x="10032822" y="1902040"/>
            <a:chExt cx="1409065" cy="386207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06454" y="3286340"/>
              <a:ext cx="201930" cy="20193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097806" y="296221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91440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39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40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80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97806" y="296221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6051" y="4059694"/>
              <a:ext cx="201930" cy="20193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124539" y="378439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40" y="182879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124539" y="378439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8515" y="4980813"/>
              <a:ext cx="201930" cy="20193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033099" y="455284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40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39" y="182880"/>
                  </a:lnTo>
                  <a:lnTo>
                    <a:pt x="127035" y="175693"/>
                  </a:lnTo>
                  <a:lnTo>
                    <a:pt x="156100" y="156095"/>
                  </a:lnTo>
                  <a:lnTo>
                    <a:pt x="175695" y="127030"/>
                  </a:lnTo>
                  <a:lnTo>
                    <a:pt x="182879" y="91440"/>
                  </a:lnTo>
                  <a:lnTo>
                    <a:pt x="175695" y="55844"/>
                  </a:lnTo>
                  <a:lnTo>
                    <a:pt x="156100" y="26779"/>
                  </a:lnTo>
                  <a:lnTo>
                    <a:pt x="127035" y="71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033099" y="4552848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6912" y="5336171"/>
              <a:ext cx="201930" cy="20193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56467" y="2195817"/>
              <a:ext cx="384810" cy="4127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5827" y="4292168"/>
              <a:ext cx="201930" cy="20193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215979" y="475721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39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39" y="182880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215979" y="4757216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5401" y="1950681"/>
              <a:ext cx="201930" cy="20193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914926" y="316547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4"/>
                  </a:lnTo>
                  <a:lnTo>
                    <a:pt x="26784" y="26779"/>
                  </a:lnTo>
                  <a:lnTo>
                    <a:pt x="7186" y="55844"/>
                  </a:lnTo>
                  <a:lnTo>
                    <a:pt x="0" y="91439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40" y="182879"/>
                  </a:lnTo>
                  <a:lnTo>
                    <a:pt x="127030" y="175693"/>
                  </a:lnTo>
                  <a:lnTo>
                    <a:pt x="156095" y="156095"/>
                  </a:lnTo>
                  <a:lnTo>
                    <a:pt x="175693" y="127030"/>
                  </a:lnTo>
                  <a:lnTo>
                    <a:pt x="182879" y="91439"/>
                  </a:lnTo>
                  <a:lnTo>
                    <a:pt x="175693" y="55844"/>
                  </a:lnTo>
                  <a:lnTo>
                    <a:pt x="156095" y="26779"/>
                  </a:lnTo>
                  <a:lnTo>
                    <a:pt x="127030" y="718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914926" y="316547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15459" y="2698064"/>
              <a:ext cx="201930" cy="20193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933493" y="361734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91440" y="0"/>
                  </a:move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5"/>
                  </a:lnTo>
                  <a:lnTo>
                    <a:pt x="26784" y="156100"/>
                  </a:lnTo>
                  <a:lnTo>
                    <a:pt x="55849" y="175695"/>
                  </a:lnTo>
                  <a:lnTo>
                    <a:pt x="91440" y="182879"/>
                  </a:lnTo>
                  <a:lnTo>
                    <a:pt x="127035" y="175695"/>
                  </a:lnTo>
                  <a:lnTo>
                    <a:pt x="156100" y="156100"/>
                  </a:lnTo>
                  <a:lnTo>
                    <a:pt x="175695" y="127035"/>
                  </a:lnTo>
                  <a:lnTo>
                    <a:pt x="182879" y="91439"/>
                  </a:lnTo>
                  <a:lnTo>
                    <a:pt x="175695" y="55849"/>
                  </a:lnTo>
                  <a:lnTo>
                    <a:pt x="156100" y="26784"/>
                  </a:lnTo>
                  <a:lnTo>
                    <a:pt x="127035" y="718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33493" y="3617341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91440"/>
                  </a:moveTo>
                  <a:lnTo>
                    <a:pt x="7185" y="55847"/>
                  </a:lnTo>
                  <a:lnTo>
                    <a:pt x="26782" y="26782"/>
                  </a:lnTo>
                  <a:lnTo>
                    <a:pt x="55847" y="7185"/>
                  </a:lnTo>
                  <a:lnTo>
                    <a:pt x="91440" y="0"/>
                  </a:lnTo>
                  <a:lnTo>
                    <a:pt x="127032" y="7185"/>
                  </a:lnTo>
                  <a:lnTo>
                    <a:pt x="156097" y="26782"/>
                  </a:lnTo>
                  <a:lnTo>
                    <a:pt x="175694" y="55847"/>
                  </a:lnTo>
                  <a:lnTo>
                    <a:pt x="182880" y="91440"/>
                  </a:lnTo>
                  <a:lnTo>
                    <a:pt x="175694" y="127032"/>
                  </a:lnTo>
                  <a:lnTo>
                    <a:pt x="156097" y="156097"/>
                  </a:lnTo>
                  <a:lnTo>
                    <a:pt x="127032" y="175694"/>
                  </a:lnTo>
                  <a:lnTo>
                    <a:pt x="91440" y="182880"/>
                  </a:lnTo>
                  <a:lnTo>
                    <a:pt x="55847" y="175694"/>
                  </a:lnTo>
                  <a:lnTo>
                    <a:pt x="26782" y="156097"/>
                  </a:lnTo>
                  <a:lnTo>
                    <a:pt x="7185" y="127032"/>
                  </a:lnTo>
                  <a:lnTo>
                    <a:pt x="0" y="91440"/>
                  </a:lnTo>
                  <a:close/>
                </a:path>
              </a:pathLst>
            </a:custGeom>
            <a:ln w="1905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7447" y="3214408"/>
              <a:ext cx="201930" cy="2019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5204" y="1956371"/>
              <a:ext cx="201930" cy="20193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1306" y="4278147"/>
              <a:ext cx="201930" cy="20193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2822" y="5265686"/>
              <a:ext cx="201930" cy="20193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61168" y="4726203"/>
              <a:ext cx="201930" cy="2019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7749" y="3717886"/>
              <a:ext cx="201930" cy="20193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5809" y="2659976"/>
              <a:ext cx="201930" cy="20193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637244" y="1921090"/>
              <a:ext cx="4445" cy="3823970"/>
            </a:xfrm>
            <a:custGeom>
              <a:avLst/>
              <a:gdLst/>
              <a:ahLst/>
              <a:cxnLst/>
              <a:rect l="l" t="t" r="r" b="b"/>
              <a:pathLst>
                <a:path w="4445" h="3823970">
                  <a:moveTo>
                    <a:pt x="4378" y="0"/>
                  </a:moveTo>
                  <a:lnTo>
                    <a:pt x="0" y="382376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2565882" y="3131070"/>
            <a:ext cx="1130935" cy="1235710"/>
          </a:xfrm>
          <a:custGeom>
            <a:avLst/>
            <a:gdLst/>
            <a:ahLst/>
            <a:cxnLst/>
            <a:rect l="l" t="t" r="r" b="b"/>
            <a:pathLst>
              <a:path w="1130935" h="1235710">
                <a:moveTo>
                  <a:pt x="0" y="617784"/>
                </a:moveTo>
                <a:lnTo>
                  <a:pt x="1873" y="567116"/>
                </a:lnTo>
                <a:lnTo>
                  <a:pt x="7397" y="517576"/>
                </a:lnTo>
                <a:lnTo>
                  <a:pt x="16426" y="469323"/>
                </a:lnTo>
                <a:lnTo>
                  <a:pt x="28814" y="422516"/>
                </a:lnTo>
                <a:lnTo>
                  <a:pt x="44415" y="377314"/>
                </a:lnTo>
                <a:lnTo>
                  <a:pt x="63086" y="333876"/>
                </a:lnTo>
                <a:lnTo>
                  <a:pt x="84679" y="292361"/>
                </a:lnTo>
                <a:lnTo>
                  <a:pt x="109050" y="252928"/>
                </a:lnTo>
                <a:lnTo>
                  <a:pt x="136052" y="215736"/>
                </a:lnTo>
                <a:lnTo>
                  <a:pt x="165542" y="180944"/>
                </a:lnTo>
                <a:lnTo>
                  <a:pt x="197372" y="148711"/>
                </a:lnTo>
                <a:lnTo>
                  <a:pt x="231398" y="119196"/>
                </a:lnTo>
                <a:lnTo>
                  <a:pt x="267475" y="92558"/>
                </a:lnTo>
                <a:lnTo>
                  <a:pt x="305456" y="68955"/>
                </a:lnTo>
                <a:lnTo>
                  <a:pt x="345196" y="48548"/>
                </a:lnTo>
                <a:lnTo>
                  <a:pt x="386551" y="31495"/>
                </a:lnTo>
                <a:lnTo>
                  <a:pt x="429373" y="17954"/>
                </a:lnTo>
                <a:lnTo>
                  <a:pt x="473519" y="8085"/>
                </a:lnTo>
                <a:lnTo>
                  <a:pt x="518842" y="2047"/>
                </a:lnTo>
                <a:lnTo>
                  <a:pt x="565197" y="0"/>
                </a:lnTo>
                <a:lnTo>
                  <a:pt x="611552" y="2047"/>
                </a:lnTo>
                <a:lnTo>
                  <a:pt x="656875" y="8085"/>
                </a:lnTo>
                <a:lnTo>
                  <a:pt x="701020" y="17954"/>
                </a:lnTo>
                <a:lnTo>
                  <a:pt x="743843" y="31495"/>
                </a:lnTo>
                <a:lnTo>
                  <a:pt x="785197" y="48548"/>
                </a:lnTo>
                <a:lnTo>
                  <a:pt x="824937" y="68955"/>
                </a:lnTo>
                <a:lnTo>
                  <a:pt x="862918" y="92558"/>
                </a:lnTo>
                <a:lnTo>
                  <a:pt x="898994" y="119196"/>
                </a:lnTo>
                <a:lnTo>
                  <a:pt x="933020" y="148711"/>
                </a:lnTo>
                <a:lnTo>
                  <a:pt x="964850" y="180944"/>
                </a:lnTo>
                <a:lnTo>
                  <a:pt x="994339" y="215736"/>
                </a:lnTo>
                <a:lnTo>
                  <a:pt x="1021341" y="252928"/>
                </a:lnTo>
                <a:lnTo>
                  <a:pt x="1045712" y="292361"/>
                </a:lnTo>
                <a:lnTo>
                  <a:pt x="1067305" y="333876"/>
                </a:lnTo>
                <a:lnTo>
                  <a:pt x="1085975" y="377314"/>
                </a:lnTo>
                <a:lnTo>
                  <a:pt x="1101576" y="422516"/>
                </a:lnTo>
                <a:lnTo>
                  <a:pt x="1113964" y="469323"/>
                </a:lnTo>
                <a:lnTo>
                  <a:pt x="1122993" y="517576"/>
                </a:lnTo>
                <a:lnTo>
                  <a:pt x="1128517" y="567116"/>
                </a:lnTo>
                <a:lnTo>
                  <a:pt x="1130390" y="617784"/>
                </a:lnTo>
                <a:lnTo>
                  <a:pt x="1128517" y="668452"/>
                </a:lnTo>
                <a:lnTo>
                  <a:pt x="1122993" y="717992"/>
                </a:lnTo>
                <a:lnTo>
                  <a:pt x="1113964" y="766244"/>
                </a:lnTo>
                <a:lnTo>
                  <a:pt x="1101576" y="813051"/>
                </a:lnTo>
                <a:lnTo>
                  <a:pt x="1085975" y="858253"/>
                </a:lnTo>
                <a:lnTo>
                  <a:pt x="1067305" y="901691"/>
                </a:lnTo>
                <a:lnTo>
                  <a:pt x="1045712" y="943207"/>
                </a:lnTo>
                <a:lnTo>
                  <a:pt x="1021341" y="982640"/>
                </a:lnTo>
                <a:lnTo>
                  <a:pt x="994339" y="1019832"/>
                </a:lnTo>
                <a:lnTo>
                  <a:pt x="964850" y="1054624"/>
                </a:lnTo>
                <a:lnTo>
                  <a:pt x="933020" y="1086857"/>
                </a:lnTo>
                <a:lnTo>
                  <a:pt x="898994" y="1116373"/>
                </a:lnTo>
                <a:lnTo>
                  <a:pt x="862918" y="1143011"/>
                </a:lnTo>
                <a:lnTo>
                  <a:pt x="824937" y="1166614"/>
                </a:lnTo>
                <a:lnTo>
                  <a:pt x="785197" y="1187021"/>
                </a:lnTo>
                <a:lnTo>
                  <a:pt x="743843" y="1204075"/>
                </a:lnTo>
                <a:lnTo>
                  <a:pt x="701020" y="1217616"/>
                </a:lnTo>
                <a:lnTo>
                  <a:pt x="656875" y="1227484"/>
                </a:lnTo>
                <a:lnTo>
                  <a:pt x="611552" y="1233522"/>
                </a:lnTo>
                <a:lnTo>
                  <a:pt x="565197" y="1235570"/>
                </a:lnTo>
                <a:lnTo>
                  <a:pt x="518842" y="1233522"/>
                </a:lnTo>
                <a:lnTo>
                  <a:pt x="473519" y="1227484"/>
                </a:lnTo>
                <a:lnTo>
                  <a:pt x="429373" y="1217616"/>
                </a:lnTo>
                <a:lnTo>
                  <a:pt x="386551" y="1204075"/>
                </a:lnTo>
                <a:lnTo>
                  <a:pt x="345196" y="1187021"/>
                </a:lnTo>
                <a:lnTo>
                  <a:pt x="305456" y="1166614"/>
                </a:lnTo>
                <a:lnTo>
                  <a:pt x="267475" y="1143011"/>
                </a:lnTo>
                <a:lnTo>
                  <a:pt x="231398" y="1116373"/>
                </a:lnTo>
                <a:lnTo>
                  <a:pt x="197372" y="1086857"/>
                </a:lnTo>
                <a:lnTo>
                  <a:pt x="165542" y="1054624"/>
                </a:lnTo>
                <a:lnTo>
                  <a:pt x="136052" y="1019832"/>
                </a:lnTo>
                <a:lnTo>
                  <a:pt x="109050" y="982640"/>
                </a:lnTo>
                <a:lnTo>
                  <a:pt x="84679" y="943207"/>
                </a:lnTo>
                <a:lnTo>
                  <a:pt x="63086" y="901691"/>
                </a:lnTo>
                <a:lnTo>
                  <a:pt x="44415" y="858253"/>
                </a:lnTo>
                <a:lnTo>
                  <a:pt x="28814" y="813051"/>
                </a:lnTo>
                <a:lnTo>
                  <a:pt x="16426" y="766244"/>
                </a:lnTo>
                <a:lnTo>
                  <a:pt x="7397" y="717992"/>
                </a:lnTo>
                <a:lnTo>
                  <a:pt x="1873" y="668452"/>
                </a:lnTo>
                <a:lnTo>
                  <a:pt x="0" y="61778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675547" y="5579364"/>
            <a:ext cx="1671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Linear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classifier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feature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space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27669" y="5579364"/>
            <a:ext cx="2002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Nonlinear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classifier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original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space!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324360" y="5715677"/>
            <a:ext cx="1854200" cy="266700"/>
          </a:xfrm>
          <a:custGeom>
            <a:avLst/>
            <a:gdLst/>
            <a:ahLst/>
            <a:cxnLst/>
            <a:rect l="l" t="t" r="r" b="b"/>
            <a:pathLst>
              <a:path w="1854200" h="266700">
                <a:moveTo>
                  <a:pt x="266700" y="0"/>
                </a:moveTo>
                <a:lnTo>
                  <a:pt x="0" y="133350"/>
                </a:lnTo>
                <a:lnTo>
                  <a:pt x="266700" y="266700"/>
                </a:lnTo>
                <a:lnTo>
                  <a:pt x="266700" y="177801"/>
                </a:lnTo>
                <a:lnTo>
                  <a:pt x="222250" y="177801"/>
                </a:lnTo>
                <a:lnTo>
                  <a:pt x="222250" y="88901"/>
                </a:lnTo>
                <a:lnTo>
                  <a:pt x="266700" y="88901"/>
                </a:lnTo>
                <a:lnTo>
                  <a:pt x="266700" y="0"/>
                </a:lnTo>
                <a:close/>
              </a:path>
              <a:path w="1854200" h="266700">
                <a:moveTo>
                  <a:pt x="266700" y="88901"/>
                </a:moveTo>
                <a:lnTo>
                  <a:pt x="222250" y="88901"/>
                </a:lnTo>
                <a:lnTo>
                  <a:pt x="222250" y="177801"/>
                </a:lnTo>
                <a:lnTo>
                  <a:pt x="266700" y="177801"/>
                </a:lnTo>
                <a:lnTo>
                  <a:pt x="266700" y="88901"/>
                </a:lnTo>
                <a:close/>
              </a:path>
              <a:path w="1854200" h="266700">
                <a:moveTo>
                  <a:pt x="1853869" y="88901"/>
                </a:moveTo>
                <a:lnTo>
                  <a:pt x="266700" y="88901"/>
                </a:lnTo>
                <a:lnTo>
                  <a:pt x="266700" y="177801"/>
                </a:lnTo>
                <a:lnTo>
                  <a:pt x="1853869" y="177801"/>
                </a:lnTo>
                <a:lnTo>
                  <a:pt x="1853869" y="889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10" dirty="0"/>
              <a:t> </a:t>
            </a:r>
            <a:r>
              <a:rPr spc="-10" dirty="0"/>
              <a:t>Features:</a:t>
            </a:r>
            <a:r>
              <a:rPr spc="-100" dirty="0"/>
              <a:t> </a:t>
            </a:r>
            <a:r>
              <a:rPr dirty="0"/>
              <a:t>Color</a:t>
            </a:r>
            <a:r>
              <a:rPr spc="-105" dirty="0"/>
              <a:t> </a:t>
            </a:r>
            <a:r>
              <a:rPr spc="-10" dirty="0"/>
              <a:t>Histogram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2208" y="1606232"/>
            <a:ext cx="10285095" cy="4174490"/>
            <a:chOff x="902208" y="1606232"/>
            <a:chExt cx="10285095" cy="4174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6216" y="1716023"/>
              <a:ext cx="6391655" cy="24201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89309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6963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4630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2285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39939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7606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15261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52915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90581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28236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65890" y="1606232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0"/>
                  </a:moveTo>
                  <a:lnTo>
                    <a:pt x="1" y="26391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77981" y="5775486"/>
              <a:ext cx="6409055" cy="0"/>
            </a:xfrm>
            <a:custGeom>
              <a:avLst/>
              <a:gdLst/>
              <a:ahLst/>
              <a:cxnLst/>
              <a:rect l="l" t="t" r="r" b="b"/>
              <a:pathLst>
                <a:path w="6409055">
                  <a:moveTo>
                    <a:pt x="0" y="0"/>
                  </a:moveTo>
                  <a:lnTo>
                    <a:pt x="6408943" y="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73434" y="5721035"/>
              <a:ext cx="480059" cy="54610"/>
            </a:xfrm>
            <a:custGeom>
              <a:avLst/>
              <a:gdLst/>
              <a:ahLst/>
              <a:cxnLst/>
              <a:rect l="l" t="t" r="r" b="b"/>
              <a:pathLst>
                <a:path w="480060" h="54610">
                  <a:moveTo>
                    <a:pt x="479475" y="0"/>
                  </a:moveTo>
                  <a:lnTo>
                    <a:pt x="0" y="0"/>
                  </a:lnTo>
                  <a:lnTo>
                    <a:pt x="0" y="54385"/>
                  </a:lnTo>
                  <a:lnTo>
                    <a:pt x="479475" y="54385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73434" y="5721035"/>
              <a:ext cx="480059" cy="54610"/>
            </a:xfrm>
            <a:custGeom>
              <a:avLst/>
              <a:gdLst/>
              <a:ahLst/>
              <a:cxnLst/>
              <a:rect l="l" t="t" r="r" b="b"/>
              <a:pathLst>
                <a:path w="480060" h="54610">
                  <a:moveTo>
                    <a:pt x="0" y="0"/>
                  </a:moveTo>
                  <a:lnTo>
                    <a:pt x="479475" y="0"/>
                  </a:lnTo>
                  <a:lnTo>
                    <a:pt x="479475" y="54386"/>
                  </a:lnTo>
                  <a:lnTo>
                    <a:pt x="0" y="543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1840991"/>
              <a:ext cx="2103119" cy="21701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18632" y="5402922"/>
              <a:ext cx="480059" cy="372745"/>
            </a:xfrm>
            <a:custGeom>
              <a:avLst/>
              <a:gdLst/>
              <a:ahLst/>
              <a:cxnLst/>
              <a:rect l="l" t="t" r="r" b="b"/>
              <a:pathLst>
                <a:path w="480060" h="372745">
                  <a:moveTo>
                    <a:pt x="479475" y="0"/>
                  </a:moveTo>
                  <a:lnTo>
                    <a:pt x="0" y="0"/>
                  </a:lnTo>
                  <a:lnTo>
                    <a:pt x="0" y="372698"/>
                  </a:lnTo>
                  <a:lnTo>
                    <a:pt x="479475" y="372698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18632" y="5402922"/>
              <a:ext cx="480059" cy="372745"/>
            </a:xfrm>
            <a:custGeom>
              <a:avLst/>
              <a:gdLst/>
              <a:ahLst/>
              <a:cxnLst/>
              <a:rect l="l" t="t" r="r" b="b"/>
              <a:pathLst>
                <a:path w="480060" h="372745">
                  <a:moveTo>
                    <a:pt x="0" y="0"/>
                  </a:moveTo>
                  <a:lnTo>
                    <a:pt x="479475" y="0"/>
                  </a:lnTo>
                  <a:lnTo>
                    <a:pt x="479475" y="372703"/>
                  </a:lnTo>
                  <a:lnTo>
                    <a:pt x="0" y="3727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39408" y="5316169"/>
              <a:ext cx="480059" cy="459740"/>
            </a:xfrm>
            <a:custGeom>
              <a:avLst/>
              <a:gdLst/>
              <a:ahLst/>
              <a:cxnLst/>
              <a:rect l="l" t="t" r="r" b="b"/>
              <a:pathLst>
                <a:path w="480059" h="459739">
                  <a:moveTo>
                    <a:pt x="479475" y="0"/>
                  </a:moveTo>
                  <a:lnTo>
                    <a:pt x="0" y="0"/>
                  </a:lnTo>
                  <a:lnTo>
                    <a:pt x="0" y="459484"/>
                  </a:lnTo>
                  <a:lnTo>
                    <a:pt x="479475" y="459484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39408" y="5316169"/>
              <a:ext cx="480059" cy="459740"/>
            </a:xfrm>
            <a:custGeom>
              <a:avLst/>
              <a:gdLst/>
              <a:ahLst/>
              <a:cxnLst/>
              <a:rect l="l" t="t" r="r" b="b"/>
              <a:pathLst>
                <a:path w="480059" h="459739">
                  <a:moveTo>
                    <a:pt x="0" y="0"/>
                  </a:moveTo>
                  <a:lnTo>
                    <a:pt x="479475" y="0"/>
                  </a:lnTo>
                  <a:lnTo>
                    <a:pt x="479475" y="459480"/>
                  </a:lnTo>
                  <a:lnTo>
                    <a:pt x="0" y="459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81380" y="5106530"/>
              <a:ext cx="480059" cy="669290"/>
            </a:xfrm>
            <a:custGeom>
              <a:avLst/>
              <a:gdLst/>
              <a:ahLst/>
              <a:cxnLst/>
              <a:rect l="l" t="t" r="r" b="b"/>
              <a:pathLst>
                <a:path w="480059" h="669289">
                  <a:moveTo>
                    <a:pt x="479475" y="0"/>
                  </a:moveTo>
                  <a:lnTo>
                    <a:pt x="0" y="0"/>
                  </a:lnTo>
                  <a:lnTo>
                    <a:pt x="0" y="669023"/>
                  </a:lnTo>
                  <a:lnTo>
                    <a:pt x="479475" y="669023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81380" y="5106530"/>
              <a:ext cx="480059" cy="669290"/>
            </a:xfrm>
            <a:custGeom>
              <a:avLst/>
              <a:gdLst/>
              <a:ahLst/>
              <a:cxnLst/>
              <a:rect l="l" t="t" r="r" b="b"/>
              <a:pathLst>
                <a:path w="480059" h="669289">
                  <a:moveTo>
                    <a:pt x="0" y="0"/>
                  </a:moveTo>
                  <a:lnTo>
                    <a:pt x="479475" y="0"/>
                  </a:lnTo>
                  <a:lnTo>
                    <a:pt x="479475" y="669026"/>
                  </a:lnTo>
                  <a:lnTo>
                    <a:pt x="0" y="6690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18616" y="4492015"/>
              <a:ext cx="480059" cy="1283970"/>
            </a:xfrm>
            <a:custGeom>
              <a:avLst/>
              <a:gdLst/>
              <a:ahLst/>
              <a:cxnLst/>
              <a:rect l="l" t="t" r="r" b="b"/>
              <a:pathLst>
                <a:path w="480059" h="1283970">
                  <a:moveTo>
                    <a:pt x="479475" y="0"/>
                  </a:moveTo>
                  <a:lnTo>
                    <a:pt x="0" y="0"/>
                  </a:lnTo>
                  <a:lnTo>
                    <a:pt x="0" y="1283671"/>
                  </a:lnTo>
                  <a:lnTo>
                    <a:pt x="479475" y="1283671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18616" y="4492015"/>
              <a:ext cx="480059" cy="1283970"/>
            </a:xfrm>
            <a:custGeom>
              <a:avLst/>
              <a:gdLst/>
              <a:ahLst/>
              <a:cxnLst/>
              <a:rect l="l" t="t" r="r" b="b"/>
              <a:pathLst>
                <a:path w="480059" h="1283970">
                  <a:moveTo>
                    <a:pt x="0" y="0"/>
                  </a:moveTo>
                  <a:lnTo>
                    <a:pt x="479475" y="0"/>
                  </a:lnTo>
                  <a:lnTo>
                    <a:pt x="479475" y="1283670"/>
                  </a:lnTo>
                  <a:lnTo>
                    <a:pt x="0" y="12836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56714" y="4405274"/>
              <a:ext cx="480059" cy="1370965"/>
            </a:xfrm>
            <a:custGeom>
              <a:avLst/>
              <a:gdLst/>
              <a:ahLst/>
              <a:cxnLst/>
              <a:rect l="l" t="t" r="r" b="b"/>
              <a:pathLst>
                <a:path w="480059" h="1370964">
                  <a:moveTo>
                    <a:pt x="479475" y="0"/>
                  </a:moveTo>
                  <a:lnTo>
                    <a:pt x="0" y="0"/>
                  </a:lnTo>
                  <a:lnTo>
                    <a:pt x="0" y="1370445"/>
                  </a:lnTo>
                  <a:lnTo>
                    <a:pt x="479475" y="1370445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56714" y="4405274"/>
              <a:ext cx="480059" cy="1370965"/>
            </a:xfrm>
            <a:custGeom>
              <a:avLst/>
              <a:gdLst/>
              <a:ahLst/>
              <a:cxnLst/>
              <a:rect l="l" t="t" r="r" b="b"/>
              <a:pathLst>
                <a:path w="480059" h="1370964">
                  <a:moveTo>
                    <a:pt x="0" y="0"/>
                  </a:moveTo>
                  <a:lnTo>
                    <a:pt x="479475" y="0"/>
                  </a:lnTo>
                  <a:lnTo>
                    <a:pt x="479475" y="1370440"/>
                  </a:lnTo>
                  <a:lnTo>
                    <a:pt x="0" y="13704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94381" y="4817338"/>
              <a:ext cx="480059" cy="958215"/>
            </a:xfrm>
            <a:custGeom>
              <a:avLst/>
              <a:gdLst/>
              <a:ahLst/>
              <a:cxnLst/>
              <a:rect l="l" t="t" r="r" b="b"/>
              <a:pathLst>
                <a:path w="480059" h="958214">
                  <a:moveTo>
                    <a:pt x="479475" y="0"/>
                  </a:moveTo>
                  <a:lnTo>
                    <a:pt x="0" y="0"/>
                  </a:lnTo>
                  <a:lnTo>
                    <a:pt x="0" y="958147"/>
                  </a:lnTo>
                  <a:lnTo>
                    <a:pt x="479475" y="958147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94381" y="4817338"/>
              <a:ext cx="480059" cy="958215"/>
            </a:xfrm>
            <a:custGeom>
              <a:avLst/>
              <a:gdLst/>
              <a:ahLst/>
              <a:cxnLst/>
              <a:rect l="l" t="t" r="r" b="b"/>
              <a:pathLst>
                <a:path w="480059" h="958214">
                  <a:moveTo>
                    <a:pt x="0" y="0"/>
                  </a:moveTo>
                  <a:lnTo>
                    <a:pt x="479475" y="0"/>
                  </a:lnTo>
                  <a:lnTo>
                    <a:pt x="479475" y="958150"/>
                  </a:lnTo>
                  <a:lnTo>
                    <a:pt x="0" y="9581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32010" y="5012080"/>
              <a:ext cx="480059" cy="763905"/>
            </a:xfrm>
            <a:custGeom>
              <a:avLst/>
              <a:gdLst/>
              <a:ahLst/>
              <a:cxnLst/>
              <a:rect l="l" t="t" r="r" b="b"/>
              <a:pathLst>
                <a:path w="480059" h="763904">
                  <a:moveTo>
                    <a:pt x="479475" y="0"/>
                  </a:moveTo>
                  <a:lnTo>
                    <a:pt x="0" y="0"/>
                  </a:lnTo>
                  <a:lnTo>
                    <a:pt x="0" y="763405"/>
                  </a:lnTo>
                  <a:lnTo>
                    <a:pt x="479475" y="763405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32010" y="5012080"/>
              <a:ext cx="480059" cy="763905"/>
            </a:xfrm>
            <a:custGeom>
              <a:avLst/>
              <a:gdLst/>
              <a:ahLst/>
              <a:cxnLst/>
              <a:rect l="l" t="t" r="r" b="b"/>
              <a:pathLst>
                <a:path w="480059" h="763904">
                  <a:moveTo>
                    <a:pt x="0" y="0"/>
                  </a:moveTo>
                  <a:lnTo>
                    <a:pt x="479475" y="0"/>
                  </a:lnTo>
                  <a:lnTo>
                    <a:pt x="479475" y="763401"/>
                  </a:lnTo>
                  <a:lnTo>
                    <a:pt x="0" y="7634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69677" y="5482462"/>
              <a:ext cx="480059" cy="293370"/>
            </a:xfrm>
            <a:custGeom>
              <a:avLst/>
              <a:gdLst/>
              <a:ahLst/>
              <a:cxnLst/>
              <a:rect l="l" t="t" r="r" b="b"/>
              <a:pathLst>
                <a:path w="480059" h="293370">
                  <a:moveTo>
                    <a:pt x="479475" y="0"/>
                  </a:moveTo>
                  <a:lnTo>
                    <a:pt x="0" y="0"/>
                  </a:lnTo>
                  <a:lnTo>
                    <a:pt x="0" y="293123"/>
                  </a:lnTo>
                  <a:lnTo>
                    <a:pt x="479475" y="293123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69677" y="5482462"/>
              <a:ext cx="480059" cy="293370"/>
            </a:xfrm>
            <a:custGeom>
              <a:avLst/>
              <a:gdLst/>
              <a:ahLst/>
              <a:cxnLst/>
              <a:rect l="l" t="t" r="r" b="b"/>
              <a:pathLst>
                <a:path w="480059" h="293370">
                  <a:moveTo>
                    <a:pt x="0" y="0"/>
                  </a:moveTo>
                  <a:lnTo>
                    <a:pt x="479475" y="0"/>
                  </a:lnTo>
                  <a:lnTo>
                    <a:pt x="479475" y="293124"/>
                  </a:lnTo>
                  <a:lnTo>
                    <a:pt x="0" y="2931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607345" y="5721101"/>
              <a:ext cx="480059" cy="54610"/>
            </a:xfrm>
            <a:custGeom>
              <a:avLst/>
              <a:gdLst/>
              <a:ahLst/>
              <a:cxnLst/>
              <a:rect l="l" t="t" r="r" b="b"/>
              <a:pathLst>
                <a:path w="480059" h="54610">
                  <a:moveTo>
                    <a:pt x="479475" y="0"/>
                  </a:moveTo>
                  <a:lnTo>
                    <a:pt x="0" y="0"/>
                  </a:lnTo>
                  <a:lnTo>
                    <a:pt x="0" y="54385"/>
                  </a:lnTo>
                  <a:lnTo>
                    <a:pt x="479475" y="54385"/>
                  </a:lnTo>
                  <a:lnTo>
                    <a:pt x="479475" y="0"/>
                  </a:lnTo>
                  <a:close/>
                </a:path>
              </a:pathLst>
            </a:custGeom>
            <a:solidFill>
              <a:srgbClr val="CE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07345" y="5721101"/>
              <a:ext cx="480059" cy="54610"/>
            </a:xfrm>
            <a:custGeom>
              <a:avLst/>
              <a:gdLst/>
              <a:ahLst/>
              <a:cxnLst/>
              <a:rect l="l" t="t" r="r" b="b"/>
              <a:pathLst>
                <a:path w="480059" h="54610">
                  <a:moveTo>
                    <a:pt x="0" y="0"/>
                  </a:moveTo>
                  <a:lnTo>
                    <a:pt x="479475" y="0"/>
                  </a:lnTo>
                  <a:lnTo>
                    <a:pt x="479475" y="54386"/>
                  </a:lnTo>
                  <a:lnTo>
                    <a:pt x="0" y="543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80716" y="2751937"/>
              <a:ext cx="5180965" cy="2159635"/>
            </a:xfrm>
            <a:custGeom>
              <a:avLst/>
              <a:gdLst/>
              <a:ahLst/>
              <a:cxnLst/>
              <a:rect l="l" t="t" r="r" b="b"/>
              <a:pathLst>
                <a:path w="5180965" h="2159635">
                  <a:moveTo>
                    <a:pt x="5156657" y="38100"/>
                  </a:moveTo>
                  <a:lnTo>
                    <a:pt x="5137607" y="28575"/>
                  </a:lnTo>
                  <a:lnTo>
                    <a:pt x="5080457" y="0"/>
                  </a:lnTo>
                  <a:lnTo>
                    <a:pt x="5080457" y="28575"/>
                  </a:lnTo>
                  <a:lnTo>
                    <a:pt x="0" y="28575"/>
                  </a:lnTo>
                  <a:lnTo>
                    <a:pt x="0" y="47625"/>
                  </a:lnTo>
                  <a:lnTo>
                    <a:pt x="5080457" y="47625"/>
                  </a:lnTo>
                  <a:lnTo>
                    <a:pt x="5080457" y="76200"/>
                  </a:lnTo>
                  <a:lnTo>
                    <a:pt x="5137607" y="47625"/>
                  </a:lnTo>
                  <a:lnTo>
                    <a:pt x="5156657" y="38100"/>
                  </a:lnTo>
                  <a:close/>
                </a:path>
                <a:path w="5180965" h="2159635">
                  <a:moveTo>
                    <a:pt x="5180381" y="2083269"/>
                  </a:moveTo>
                  <a:lnTo>
                    <a:pt x="5151793" y="2083269"/>
                  </a:lnTo>
                  <a:lnTo>
                    <a:pt x="5151793" y="55626"/>
                  </a:lnTo>
                  <a:lnTo>
                    <a:pt x="5132743" y="55626"/>
                  </a:lnTo>
                  <a:lnTo>
                    <a:pt x="5132743" y="2083269"/>
                  </a:lnTo>
                  <a:lnTo>
                    <a:pt x="5104181" y="2083269"/>
                  </a:lnTo>
                  <a:lnTo>
                    <a:pt x="5142281" y="2159470"/>
                  </a:lnTo>
                  <a:lnTo>
                    <a:pt x="5174031" y="2095969"/>
                  </a:lnTo>
                  <a:lnTo>
                    <a:pt x="5180381" y="2083269"/>
                  </a:lnTo>
                  <a:close/>
                </a:path>
              </a:pathLst>
            </a:custGeom>
            <a:solidFill>
              <a:srgbClr val="498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23378" y="4973318"/>
            <a:ext cx="47053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2500" spc="-25" dirty="0">
                <a:latin typeface="Calibri"/>
                <a:cs typeface="Calibri"/>
              </a:rPr>
              <a:t>+1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40" name="object 40"/>
          <p:cNvSpPr txBox="1"/>
          <p:nvPr/>
        </p:nvSpPr>
        <p:spPr>
          <a:xfrm>
            <a:off x="897201" y="4699507"/>
            <a:ext cx="202438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Ignores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texture, </a:t>
            </a:r>
            <a:r>
              <a:rPr sz="2400" dirty="0">
                <a:latin typeface="Calibri"/>
                <a:cs typeface="Calibri"/>
              </a:rPr>
              <a:t>spatial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479" y="6155436"/>
            <a:ext cx="14414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Frog</a:t>
            </a:r>
            <a:r>
              <a:rPr sz="8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in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80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45" dirty="0"/>
              <a:t> </a:t>
            </a:r>
            <a:r>
              <a:rPr spc="-10" dirty="0"/>
              <a:t>Features:</a:t>
            </a:r>
            <a:r>
              <a:rPr spc="-145" dirty="0"/>
              <a:t> </a:t>
            </a:r>
            <a:r>
              <a:rPr spc="-10" dirty="0"/>
              <a:t>Histogram</a:t>
            </a:r>
            <a:r>
              <a:rPr spc="-14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dirty="0"/>
              <a:t>Oriented</a:t>
            </a:r>
            <a:r>
              <a:rPr spc="-140" dirty="0"/>
              <a:t> </a:t>
            </a:r>
            <a:r>
              <a:rPr dirty="0"/>
              <a:t>Gradients</a:t>
            </a:r>
            <a:r>
              <a:rPr spc="-135" dirty="0"/>
              <a:t> </a:t>
            </a:r>
            <a:r>
              <a:rPr spc="-10" dirty="0"/>
              <a:t>(HoG)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1161288"/>
            <a:ext cx="4059936" cy="304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0063" y="4295139"/>
            <a:ext cx="3898900" cy="20370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69900" marR="513715" indent="-457200">
              <a:lnSpc>
                <a:spcPts val="2590"/>
              </a:lnSpc>
              <a:spcBef>
                <a:spcPts val="22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/ </a:t>
            </a:r>
            <a:r>
              <a:rPr sz="2200" spc="-10" dirty="0">
                <a:latin typeface="Calibri"/>
                <a:cs typeface="Calibri"/>
              </a:rPr>
              <a:t>strength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pixel</a:t>
            </a:r>
            <a:endParaRPr sz="2200">
              <a:latin typeface="Calibri"/>
              <a:cs typeface="Calibri"/>
            </a:endParaRPr>
          </a:p>
          <a:p>
            <a:pPr marL="469265" indent="-456565">
              <a:lnSpc>
                <a:spcPts val="2540"/>
              </a:lnSpc>
              <a:buAutoNum type="arabicPeriod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Divide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image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8x8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regions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ct val="100499"/>
              </a:lnSpc>
              <a:spcBef>
                <a:spcPts val="3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compute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histogram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directions weighted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strength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3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09723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7867154" y="6026911"/>
            <a:ext cx="412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Lowe,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“Object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recognition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local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scale-invariant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features”,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ICCV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1999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Dalal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Triggs,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"Histograms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oriented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gradients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human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detection,"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CVPR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2005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5581</Words>
  <Application>Microsoft Office PowerPoint</Application>
  <PresentationFormat>Widescreen</PresentationFormat>
  <Paragraphs>1146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Calibri</vt:lpstr>
      <vt:lpstr>Calibri Light</vt:lpstr>
      <vt:lpstr>Cambria Math</vt:lpstr>
      <vt:lpstr>Times New Roman</vt:lpstr>
      <vt:lpstr>Office Theme</vt:lpstr>
      <vt:lpstr>Lecture 3: Neural Networks</vt:lpstr>
      <vt:lpstr>Where we are:</vt:lpstr>
      <vt:lpstr>Problem: Linear Classifiers aren’t that powerful</vt:lpstr>
      <vt:lpstr>One solution: Feature Transforms</vt:lpstr>
      <vt:lpstr>One solution: Feature Transforms</vt:lpstr>
      <vt:lpstr>One solution: Feature Transforms</vt:lpstr>
      <vt:lpstr>One solution: Feature Transforms</vt:lpstr>
      <vt:lpstr>Image Features: Color Histogram</vt:lpstr>
      <vt:lpstr>Image Features: Histogram of Oriented Gradients (HoG)</vt:lpstr>
      <vt:lpstr>Image Features: Histogram of Oriented Gradients (HoG)</vt:lpstr>
      <vt:lpstr>Image Features: Histogram of Oriented Gradients (HoG)</vt:lpstr>
      <vt:lpstr>Image Features: Histogram of Oriented Gradients (HoG)</vt:lpstr>
      <vt:lpstr>Image Features</vt:lpstr>
      <vt:lpstr>Image Features</vt:lpstr>
      <vt:lpstr>Image Features vs 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 Neural net: first layer is bank of templates; Second layer recombines templates</vt:lpstr>
      <vt:lpstr>Neural Networks Can use different templates to cover multiple modes of a class!</vt:lpstr>
      <vt:lpstr>Deep Neural Networks</vt:lpstr>
      <vt:lpstr>Activation Functions</vt:lpstr>
      <vt:lpstr>Activation Functions</vt:lpstr>
      <vt:lpstr>Activation Functions</vt:lpstr>
      <vt:lpstr>Activation Functions</vt:lpstr>
      <vt:lpstr>Activation Functions</vt:lpstr>
      <vt:lpstr>Biological Neuron dendrite</vt:lpstr>
      <vt:lpstr>Setting the number of layers and their sizes</vt:lpstr>
      <vt:lpstr>Don’t regularize with size; instead use stronger L2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Universal Approximation</vt:lpstr>
      <vt:lpstr>Summary</vt:lpstr>
      <vt:lpstr>Summary</vt:lpstr>
      <vt:lpstr>PowerPoint Presentation</vt:lpstr>
      <vt:lpstr>Backpropagation</vt:lpstr>
      <vt:lpstr>Better Idea: Computational Graphs</vt:lpstr>
      <vt:lpstr>Deep Network (AlexNet)</vt:lpstr>
      <vt:lpstr>f</vt:lpstr>
      <vt:lpstr>𝑧</vt:lpstr>
      <vt:lpstr>𝑧</vt:lpstr>
      <vt:lpstr>𝑧</vt:lpstr>
      <vt:lpstr>Backpropagation: Another View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serkan kartal</cp:lastModifiedBy>
  <cp:revision>6</cp:revision>
  <dcterms:created xsi:type="dcterms:W3CDTF">2025-03-24T07:14:30Z</dcterms:created>
  <dcterms:modified xsi:type="dcterms:W3CDTF">2025-03-24T17:34:21Z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2025-03-24T00:00:00Z</vt:filetime>
  </property>
  <property fmtid="{D5CDD505-2E9C-101B-9397-08002B2CF9AE}" pid="3" name="LastSaved">
    <vt:filetime>2025-03-24T00:00:00Z</vt:filetime>
  </property>
  <property fmtid="{D5CDD505-2E9C-101B-9397-08002B2CF9AE}" pid="4" name="Producer">
    <vt:lpwstr>3-Heights(TM) PDF Security Shell 4.8.25.2 (http://www.pdf-tools.com)</vt:lpwstr>
  </property>
</Properties>
</file>